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8288000" cy="10287000"/>
  <p:notesSz cx="6858000" cy="9144000"/>
  <p:embeddedFontLst>
    <p:embeddedFont>
      <p:font typeface="Lilita One" panose="02000000000000000000"/>
      <p:regular r:id="rId30"/>
    </p:embeddedFont>
    <p:embeddedFont>
      <p:font typeface="Lato" panose="020F0802020204030203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8C45D68-4ADA-4868-9B6F-79D4B927C1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p1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1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f8d22fd6b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g22f8d22fd6b_0_3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1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1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p1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5" name="Google Shape;345;p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" name="Google Shape;371;p2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4" name="Google Shape;394;p2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f8d22fd6b_0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1" name="Google Shape;421;g22f8d22fd6b_0_58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7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15.png"/><Relationship Id="rId1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1"/>
          <a:srcRect l="28024" r="28029" b="31763"/>
          <a:stretch>
            <a:fillRect/>
          </a:stretch>
        </p:blipFill>
        <p:spPr>
          <a:xfrm>
            <a:off x="5343675" y="-3468625"/>
            <a:ext cx="8037000" cy="701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2"/>
          <a:srcRect l="2800" t="-8042" r="2913" b="22848"/>
          <a:stretch>
            <a:fillRect/>
          </a:stretch>
        </p:blipFill>
        <p:spPr>
          <a:xfrm>
            <a:off x="512250" y="0"/>
            <a:ext cx="17241974" cy="811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381762">
            <a:off x="8804272" y="6592312"/>
            <a:ext cx="5464682" cy="588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637034" y="5203254"/>
            <a:ext cx="3460466" cy="4553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248513">
            <a:off x="2950973" y="2891693"/>
            <a:ext cx="939550" cy="13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6028474" y="-185557"/>
            <a:ext cx="3594654" cy="184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 rot="7652005">
            <a:off x="28426" y="-619461"/>
            <a:ext cx="3594654" cy="184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 rot="-2387966">
            <a:off x="743355" y="4482678"/>
            <a:ext cx="570690" cy="928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3"/>
          <p:cNvGrpSpPr/>
          <p:nvPr/>
        </p:nvGrpSpPr>
        <p:grpSpPr>
          <a:xfrm>
            <a:off x="2259526" y="4016775"/>
            <a:ext cx="13768947" cy="2461998"/>
            <a:chOff x="0" y="76200"/>
            <a:chExt cx="18358596" cy="3282665"/>
          </a:xfrm>
        </p:grpSpPr>
        <p:sp>
          <p:nvSpPr>
            <p:cNvPr id="93" name="Google Shape;93;p13"/>
            <p:cNvSpPr txBox="1"/>
            <p:nvPr/>
          </p:nvSpPr>
          <p:spPr>
            <a:xfrm>
              <a:off x="0" y="76200"/>
              <a:ext cx="18358596" cy="15878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00" b="0" i="0" u="none" strike="noStrike" cap="none">
                  <a:solidFill>
                    <a:srgbClr val="FFFFFF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BOOK RECOMMENDATIONS</a:t>
              </a:r>
              <a:endParaRPr lang="en-US" sz="8200" b="0" i="0" u="none" strike="noStrike" cap="none">
                <a:solidFill>
                  <a:srgbClr val="FFFF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2142525" y="1771027"/>
              <a:ext cx="14073546" cy="15878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00" b="0" i="0" u="none" strike="noStrike" cap="none">
                  <a:solidFill>
                    <a:srgbClr val="E83B2F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FOR MIDDLE SCHOOL</a:t>
              </a:r>
              <a:endParaRPr lang="en-US" sz="8200" b="0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</p:grpSp>
      <p:pic>
        <p:nvPicPr>
          <p:cNvPr id="95" name="Google Shape;95;p13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 rot="-4184437">
            <a:off x="14428522" y="2822497"/>
            <a:ext cx="551775" cy="1487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10"/>
          <a:srcRect t="52114" r="68979"/>
          <a:stretch>
            <a:fillRect/>
          </a:stretch>
        </p:blipFill>
        <p:spPr>
          <a:xfrm>
            <a:off x="-69624" y="5517730"/>
            <a:ext cx="5673048" cy="492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2"/>
          <p:cNvPicPr preferRelativeResize="0"/>
          <p:nvPr/>
        </p:nvPicPr>
        <p:blipFill rotWithShape="1">
          <a:blip r:embed="rId1"/>
          <a:srcRect l="48228" t="19985" r="19444" b="19452"/>
          <a:stretch>
            <a:fillRect/>
          </a:stretch>
        </p:blipFill>
        <p:spPr>
          <a:xfrm>
            <a:off x="11828131" y="1986683"/>
            <a:ext cx="5911877" cy="62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1"/>
          <a:srcRect l="19961" t="15498" r="52835" b="10591"/>
          <a:stretch>
            <a:fillRect/>
          </a:stretch>
        </p:blipFill>
        <p:spPr>
          <a:xfrm>
            <a:off x="6637919" y="1637694"/>
            <a:ext cx="4974749" cy="760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2"/>
          <p:cNvGrpSpPr/>
          <p:nvPr/>
        </p:nvGrpSpPr>
        <p:grpSpPr>
          <a:xfrm rot="-5400000">
            <a:off x="8166469" y="4332553"/>
            <a:ext cx="2436286" cy="2425570"/>
            <a:chOff x="-62725" y="-2035"/>
            <a:chExt cx="2665449" cy="2653724"/>
          </a:xfrm>
        </p:grpSpPr>
        <p:sp>
          <p:nvSpPr>
            <p:cNvPr id="225" name="Google Shape;225;p22"/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 extrusionOk="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281435"/>
                  </a:lnTo>
                  <a:cubicBezTo>
                    <a:pt x="977762" y="279848"/>
                    <a:pt x="649082" y="468307"/>
                    <a:pt x="471141" y="775452"/>
                  </a:cubicBezTo>
                  <a:cubicBezTo>
                    <a:pt x="293200" y="1082597"/>
                    <a:pt x="293200" y="1461473"/>
                    <a:pt x="471141" y="1768618"/>
                  </a:cubicBezTo>
                  <a:cubicBezTo>
                    <a:pt x="649082" y="2075763"/>
                    <a:pt x="977762" y="2264223"/>
                    <a:pt x="1332725" y="2262635"/>
                  </a:cubicBezTo>
                  <a:cubicBezTo>
                    <a:pt x="1687688" y="2264223"/>
                    <a:pt x="2016368" y="2075763"/>
                    <a:pt x="2194309" y="1768618"/>
                  </a:cubicBezTo>
                  <a:cubicBezTo>
                    <a:pt x="2372250" y="1461473"/>
                    <a:pt x="2372250" y="1082597"/>
                    <a:pt x="2194309" y="775452"/>
                  </a:cubicBezTo>
                  <a:cubicBezTo>
                    <a:pt x="2016368" y="468307"/>
                    <a:pt x="1687688" y="279848"/>
                    <a:pt x="1332725" y="281435"/>
                  </a:cubicBezTo>
                  <a:close/>
                </a:path>
              </a:pathLst>
            </a:custGeom>
            <a:solidFill>
              <a:srgbClr val="A1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98487" y="3328"/>
              <a:ext cx="2477630" cy="2648361"/>
            </a:xfrm>
            <a:custGeom>
              <a:avLst/>
              <a:gdLst/>
              <a:ahLst/>
              <a:cxnLst/>
              <a:rect l="l" t="t" r="r" b="b"/>
              <a:pathLst>
                <a:path w="2477630" h="2648361" extrusionOk="0">
                  <a:moveTo>
                    <a:pt x="1328479" y="6409"/>
                  </a:moveTo>
                  <a:cubicBezTo>
                    <a:pt x="1933997" y="81827"/>
                    <a:pt x="2400290" y="577219"/>
                    <a:pt x="2438960" y="1186188"/>
                  </a:cubicBezTo>
                  <a:cubicBezTo>
                    <a:pt x="2477630" y="1795157"/>
                    <a:pt x="2077745" y="2345552"/>
                    <a:pt x="1486631" y="2496957"/>
                  </a:cubicBezTo>
                  <a:cubicBezTo>
                    <a:pt x="895517" y="2648361"/>
                    <a:pt x="280279" y="2357974"/>
                    <a:pt x="21437" y="1805398"/>
                  </a:cubicBezTo>
                  <a:cubicBezTo>
                    <a:pt x="0" y="1760161"/>
                    <a:pt x="4405" y="1706912"/>
                    <a:pt x="32986" y="1665813"/>
                  </a:cubicBezTo>
                  <a:cubicBezTo>
                    <a:pt x="61566" y="1624715"/>
                    <a:pt x="109952" y="1602049"/>
                    <a:pt x="159822" y="1606400"/>
                  </a:cubicBezTo>
                  <a:cubicBezTo>
                    <a:pt x="209692" y="1610750"/>
                    <a:pt x="253422" y="1641452"/>
                    <a:pt x="274454" y="1686879"/>
                  </a:cubicBezTo>
                  <a:cubicBezTo>
                    <a:pt x="476350" y="2117888"/>
                    <a:pt x="956236" y="2344390"/>
                    <a:pt x="1417305" y="2226294"/>
                  </a:cubicBezTo>
                  <a:cubicBezTo>
                    <a:pt x="1878374" y="2108199"/>
                    <a:pt x="2190284" y="1678891"/>
                    <a:pt x="2160122" y="1203895"/>
                  </a:cubicBezTo>
                  <a:cubicBezTo>
                    <a:pt x="2129959" y="728898"/>
                    <a:pt x="1766250" y="342493"/>
                    <a:pt x="1293947" y="283667"/>
                  </a:cubicBezTo>
                  <a:cubicBezTo>
                    <a:pt x="1244244" y="277702"/>
                    <a:pt x="1201532" y="245600"/>
                    <a:pt x="1181984" y="199515"/>
                  </a:cubicBezTo>
                  <a:cubicBezTo>
                    <a:pt x="1162435" y="153430"/>
                    <a:pt x="1169039" y="100408"/>
                    <a:pt x="1199295" y="60527"/>
                  </a:cubicBezTo>
                  <a:cubicBezTo>
                    <a:pt x="1229550" y="20645"/>
                    <a:pt x="1278832" y="0"/>
                    <a:pt x="1328479" y="6409"/>
                  </a:cubicBezTo>
                  <a:close/>
                </a:path>
              </a:pathLst>
            </a:custGeom>
            <a:solidFill>
              <a:srgbClr val="FF5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27" name="Google Shape;227;p22"/>
          <p:cNvPicPr preferRelativeResize="0"/>
          <p:nvPr/>
        </p:nvPicPr>
        <p:blipFill rotWithShape="1">
          <a:blip r:embed="rId2"/>
          <a:srcRect l="23572" r="23572"/>
          <a:stretch>
            <a:fillRect/>
          </a:stretch>
        </p:blipFill>
        <p:spPr>
          <a:xfrm>
            <a:off x="1761648" y="2205491"/>
            <a:ext cx="3606887" cy="4549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2"/>
          <p:cNvGrpSpPr/>
          <p:nvPr/>
        </p:nvGrpSpPr>
        <p:grpSpPr>
          <a:xfrm>
            <a:off x="12857860" y="4762988"/>
            <a:ext cx="4104166" cy="990661"/>
            <a:chOff x="0" y="0"/>
            <a:chExt cx="7366000" cy="1778000"/>
          </a:xfrm>
        </p:grpSpPr>
        <p:sp>
          <p:nvSpPr>
            <p:cNvPr id="229" name="Google Shape;229;p22"/>
            <p:cNvSpPr/>
            <p:nvPr/>
          </p:nvSpPr>
          <p:spPr>
            <a:xfrm>
              <a:off x="0" y="0"/>
              <a:ext cx="2794000" cy="1778000"/>
            </a:xfrm>
            <a:custGeom>
              <a:avLst/>
              <a:gdLst/>
              <a:ahLst/>
              <a:cxnLst/>
              <a:rect l="l" t="t" r="r" b="b"/>
              <a:pathLst>
                <a:path w="2794000" h="1778000" extrusionOk="0">
                  <a:moveTo>
                    <a:pt x="317500" y="0"/>
                  </a:moveTo>
                  <a:lnTo>
                    <a:pt x="571500" y="0"/>
                  </a:lnTo>
                  <a:lnTo>
                    <a:pt x="571500" y="393700"/>
                  </a:lnTo>
                  <a:lnTo>
                    <a:pt x="495300" y="342900"/>
                  </a:lnTo>
                  <a:cubicBezTo>
                    <a:pt x="469900" y="317500"/>
                    <a:pt x="419100" y="317500"/>
                    <a:pt x="393700" y="342900"/>
                  </a:cubicBezTo>
                  <a:lnTo>
                    <a:pt x="317500" y="393700"/>
                  </a:lnTo>
                  <a:lnTo>
                    <a:pt x="317500" y="0"/>
                  </a:lnTo>
                  <a:moveTo>
                    <a:pt x="635000" y="444500"/>
                  </a:moveTo>
                  <a:lnTo>
                    <a:pt x="635000" y="0"/>
                  </a:lnTo>
                  <a:lnTo>
                    <a:pt x="1143000" y="0"/>
                  </a:lnTo>
                  <a:cubicBezTo>
                    <a:pt x="1219200" y="0"/>
                    <a:pt x="1270000" y="50800"/>
                    <a:pt x="1270000" y="127000"/>
                  </a:cubicBezTo>
                  <a:lnTo>
                    <a:pt x="1270000" y="1295400"/>
                  </a:lnTo>
                  <a:cubicBezTo>
                    <a:pt x="1270000" y="1308100"/>
                    <a:pt x="1270000" y="1320800"/>
                    <a:pt x="1257300" y="1333500"/>
                  </a:cubicBezTo>
                  <a:cubicBezTo>
                    <a:pt x="1219200" y="1384300"/>
                    <a:pt x="1206500" y="1460500"/>
                    <a:pt x="1206500" y="1524000"/>
                  </a:cubicBezTo>
                  <a:cubicBezTo>
                    <a:pt x="1206500" y="1600200"/>
                    <a:pt x="1231900" y="1663700"/>
                    <a:pt x="1270000" y="1727200"/>
                  </a:cubicBezTo>
                  <a:cubicBezTo>
                    <a:pt x="1270000" y="1739900"/>
                    <a:pt x="1270000" y="1752600"/>
                    <a:pt x="1270000" y="1765300"/>
                  </a:cubicBezTo>
                  <a:cubicBezTo>
                    <a:pt x="1257300" y="1765300"/>
                    <a:pt x="1244600" y="1778000"/>
                    <a:pt x="1231900" y="1778000"/>
                  </a:cubicBezTo>
                  <a:lnTo>
                    <a:pt x="254000" y="1778000"/>
                  </a:lnTo>
                  <a:cubicBezTo>
                    <a:pt x="114300" y="1778000"/>
                    <a:pt x="0" y="1663700"/>
                    <a:pt x="0" y="1524000"/>
                  </a:cubicBezTo>
                  <a:lnTo>
                    <a:pt x="0" y="254000"/>
                  </a:lnTo>
                  <a:cubicBezTo>
                    <a:pt x="0" y="114300"/>
                    <a:pt x="114300" y="0"/>
                    <a:pt x="254000" y="0"/>
                  </a:cubicBezTo>
                  <a:lnTo>
                    <a:pt x="254000" y="444500"/>
                  </a:lnTo>
                  <a:cubicBezTo>
                    <a:pt x="254000" y="457200"/>
                    <a:pt x="266700" y="469900"/>
                    <a:pt x="266700" y="482600"/>
                  </a:cubicBezTo>
                  <a:cubicBezTo>
                    <a:pt x="279400" y="482600"/>
                    <a:pt x="292100" y="482600"/>
                    <a:pt x="304800" y="469900"/>
                  </a:cubicBezTo>
                  <a:lnTo>
                    <a:pt x="431800" y="393700"/>
                  </a:lnTo>
                  <a:cubicBezTo>
                    <a:pt x="431800" y="381000"/>
                    <a:pt x="457200" y="381000"/>
                    <a:pt x="457200" y="393700"/>
                  </a:cubicBezTo>
                  <a:lnTo>
                    <a:pt x="584200" y="469900"/>
                  </a:lnTo>
                  <a:cubicBezTo>
                    <a:pt x="596900" y="482600"/>
                    <a:pt x="609600" y="482600"/>
                    <a:pt x="622300" y="482600"/>
                  </a:cubicBezTo>
                  <a:cubicBezTo>
                    <a:pt x="622300" y="469900"/>
                    <a:pt x="635000" y="457200"/>
                    <a:pt x="635000" y="444500"/>
                  </a:cubicBezTo>
                  <a:moveTo>
                    <a:pt x="1092200" y="1397000"/>
                  </a:moveTo>
                  <a:lnTo>
                    <a:pt x="228600" y="1397000"/>
                  </a:lnTo>
                  <a:cubicBezTo>
                    <a:pt x="152400" y="1397000"/>
                    <a:pt x="101600" y="1447800"/>
                    <a:pt x="101600" y="1524000"/>
                  </a:cubicBezTo>
                  <a:cubicBezTo>
                    <a:pt x="88900" y="1600200"/>
                    <a:pt x="152400" y="1651000"/>
                    <a:pt x="215900" y="1651000"/>
                  </a:cubicBezTo>
                  <a:lnTo>
                    <a:pt x="1092200" y="1651000"/>
                  </a:lnTo>
                  <a:cubicBezTo>
                    <a:pt x="1104900" y="1651000"/>
                    <a:pt x="1117600" y="1638300"/>
                    <a:pt x="1117600" y="1612900"/>
                  </a:cubicBezTo>
                  <a:cubicBezTo>
                    <a:pt x="1117600" y="1600200"/>
                    <a:pt x="1104900" y="1587500"/>
                    <a:pt x="1092200" y="1587500"/>
                  </a:cubicBezTo>
                  <a:lnTo>
                    <a:pt x="228600" y="1587500"/>
                  </a:lnTo>
                  <a:cubicBezTo>
                    <a:pt x="190500" y="1587500"/>
                    <a:pt x="165100" y="1562100"/>
                    <a:pt x="165100" y="1524000"/>
                  </a:cubicBezTo>
                  <a:cubicBezTo>
                    <a:pt x="165100" y="1485900"/>
                    <a:pt x="190500" y="1460500"/>
                    <a:pt x="228600" y="1460500"/>
                  </a:cubicBezTo>
                  <a:lnTo>
                    <a:pt x="1092200" y="1460500"/>
                  </a:lnTo>
                  <a:cubicBezTo>
                    <a:pt x="1104900" y="1460500"/>
                    <a:pt x="1117600" y="1447800"/>
                    <a:pt x="1117600" y="1435100"/>
                  </a:cubicBezTo>
                  <a:cubicBezTo>
                    <a:pt x="1117600" y="1422400"/>
                    <a:pt x="1117600" y="1409700"/>
                    <a:pt x="1117600" y="1409700"/>
                  </a:cubicBezTo>
                  <a:cubicBezTo>
                    <a:pt x="1104900" y="1397000"/>
                    <a:pt x="1092200" y="1397000"/>
                    <a:pt x="1092200" y="1397000"/>
                  </a:cubicBezTo>
                  <a:moveTo>
                    <a:pt x="1841500" y="0"/>
                  </a:moveTo>
                  <a:lnTo>
                    <a:pt x="2095500" y="0"/>
                  </a:lnTo>
                  <a:lnTo>
                    <a:pt x="2095500" y="393700"/>
                  </a:lnTo>
                  <a:lnTo>
                    <a:pt x="2019300" y="342900"/>
                  </a:lnTo>
                  <a:cubicBezTo>
                    <a:pt x="1993900" y="317500"/>
                    <a:pt x="1943100" y="317500"/>
                    <a:pt x="1917700" y="342900"/>
                  </a:cubicBezTo>
                  <a:lnTo>
                    <a:pt x="1841500" y="393700"/>
                  </a:lnTo>
                  <a:lnTo>
                    <a:pt x="1841500" y="0"/>
                  </a:lnTo>
                  <a:moveTo>
                    <a:pt x="2159000" y="444500"/>
                  </a:moveTo>
                  <a:lnTo>
                    <a:pt x="2159000" y="0"/>
                  </a:lnTo>
                  <a:lnTo>
                    <a:pt x="2667000" y="0"/>
                  </a:lnTo>
                  <a:cubicBezTo>
                    <a:pt x="2743200" y="0"/>
                    <a:pt x="2794000" y="50800"/>
                    <a:pt x="2794000" y="127000"/>
                  </a:cubicBezTo>
                  <a:lnTo>
                    <a:pt x="2794000" y="1295400"/>
                  </a:lnTo>
                  <a:cubicBezTo>
                    <a:pt x="2794000" y="1308100"/>
                    <a:pt x="2794000" y="1320800"/>
                    <a:pt x="2781300" y="1333500"/>
                  </a:cubicBezTo>
                  <a:cubicBezTo>
                    <a:pt x="2743200" y="1384300"/>
                    <a:pt x="2730500" y="1460500"/>
                    <a:pt x="2730500" y="1524000"/>
                  </a:cubicBezTo>
                  <a:cubicBezTo>
                    <a:pt x="2730500" y="1600200"/>
                    <a:pt x="2755900" y="1663700"/>
                    <a:pt x="2794000" y="1727200"/>
                  </a:cubicBezTo>
                  <a:cubicBezTo>
                    <a:pt x="2794000" y="1739900"/>
                    <a:pt x="2794000" y="1752600"/>
                    <a:pt x="2794000" y="1765300"/>
                  </a:cubicBezTo>
                  <a:cubicBezTo>
                    <a:pt x="2781300" y="1765300"/>
                    <a:pt x="2768600" y="1778000"/>
                    <a:pt x="2755900" y="1778000"/>
                  </a:cubicBezTo>
                  <a:lnTo>
                    <a:pt x="1778000" y="1778000"/>
                  </a:lnTo>
                  <a:cubicBezTo>
                    <a:pt x="1638300" y="1778000"/>
                    <a:pt x="1524000" y="1663700"/>
                    <a:pt x="1524000" y="1524000"/>
                  </a:cubicBezTo>
                  <a:lnTo>
                    <a:pt x="1524000" y="254000"/>
                  </a:lnTo>
                  <a:cubicBezTo>
                    <a:pt x="1524000" y="114300"/>
                    <a:pt x="1638300" y="0"/>
                    <a:pt x="1778000" y="0"/>
                  </a:cubicBezTo>
                  <a:lnTo>
                    <a:pt x="1778000" y="444500"/>
                  </a:lnTo>
                  <a:cubicBezTo>
                    <a:pt x="1778000" y="457200"/>
                    <a:pt x="1790700" y="469900"/>
                    <a:pt x="1790700" y="482600"/>
                  </a:cubicBezTo>
                  <a:cubicBezTo>
                    <a:pt x="1803400" y="482600"/>
                    <a:pt x="1816100" y="482600"/>
                    <a:pt x="1828800" y="469900"/>
                  </a:cubicBezTo>
                  <a:lnTo>
                    <a:pt x="1955800" y="393700"/>
                  </a:lnTo>
                  <a:cubicBezTo>
                    <a:pt x="1955800" y="381000"/>
                    <a:pt x="1981200" y="381000"/>
                    <a:pt x="1981200" y="393700"/>
                  </a:cubicBezTo>
                  <a:lnTo>
                    <a:pt x="2108200" y="469900"/>
                  </a:lnTo>
                  <a:cubicBezTo>
                    <a:pt x="2120900" y="482600"/>
                    <a:pt x="2133600" y="482600"/>
                    <a:pt x="2146300" y="482600"/>
                  </a:cubicBezTo>
                  <a:cubicBezTo>
                    <a:pt x="2146300" y="469900"/>
                    <a:pt x="2159000" y="457200"/>
                    <a:pt x="2159000" y="444500"/>
                  </a:cubicBezTo>
                  <a:moveTo>
                    <a:pt x="2616200" y="1397000"/>
                  </a:moveTo>
                  <a:lnTo>
                    <a:pt x="1752600" y="1397000"/>
                  </a:lnTo>
                  <a:cubicBezTo>
                    <a:pt x="1676400" y="1397000"/>
                    <a:pt x="1625600" y="1447800"/>
                    <a:pt x="1625600" y="1524000"/>
                  </a:cubicBezTo>
                  <a:cubicBezTo>
                    <a:pt x="1612900" y="1600200"/>
                    <a:pt x="1676400" y="1651000"/>
                    <a:pt x="1739900" y="1651000"/>
                  </a:cubicBezTo>
                  <a:lnTo>
                    <a:pt x="2616200" y="1651000"/>
                  </a:lnTo>
                  <a:cubicBezTo>
                    <a:pt x="2628900" y="1651000"/>
                    <a:pt x="2641600" y="1638300"/>
                    <a:pt x="2641600" y="1612900"/>
                  </a:cubicBezTo>
                  <a:cubicBezTo>
                    <a:pt x="2641600" y="1600200"/>
                    <a:pt x="2628900" y="1587500"/>
                    <a:pt x="2616200" y="1587500"/>
                  </a:cubicBezTo>
                  <a:lnTo>
                    <a:pt x="1752600" y="1587500"/>
                  </a:lnTo>
                  <a:cubicBezTo>
                    <a:pt x="1714500" y="1587500"/>
                    <a:pt x="1689100" y="1562100"/>
                    <a:pt x="1689100" y="1524000"/>
                  </a:cubicBezTo>
                  <a:cubicBezTo>
                    <a:pt x="1689100" y="1485900"/>
                    <a:pt x="1714500" y="1460500"/>
                    <a:pt x="1752600" y="1460500"/>
                  </a:cubicBezTo>
                  <a:lnTo>
                    <a:pt x="2616200" y="1460500"/>
                  </a:lnTo>
                  <a:cubicBezTo>
                    <a:pt x="2628900" y="1460500"/>
                    <a:pt x="2641600" y="1447800"/>
                    <a:pt x="2641600" y="1435100"/>
                  </a:cubicBezTo>
                  <a:cubicBezTo>
                    <a:pt x="2641600" y="1422400"/>
                    <a:pt x="2641600" y="1409700"/>
                    <a:pt x="2641600" y="1409700"/>
                  </a:cubicBezTo>
                  <a:cubicBezTo>
                    <a:pt x="2628900" y="1397000"/>
                    <a:pt x="2616200" y="1397000"/>
                    <a:pt x="2616200" y="1397000"/>
                  </a:cubicBezTo>
                </a:path>
              </a:pathLst>
            </a:custGeom>
            <a:solidFill>
              <a:srgbClr val="FF55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3048000" y="0"/>
              <a:ext cx="4318000" cy="1778000"/>
            </a:xfrm>
            <a:custGeom>
              <a:avLst/>
              <a:gdLst/>
              <a:ahLst/>
              <a:cxnLst/>
              <a:rect l="l" t="t" r="r" b="b"/>
              <a:pathLst>
                <a:path w="4318000" h="1778000" extrusionOk="0">
                  <a:moveTo>
                    <a:pt x="317500" y="0"/>
                  </a:moveTo>
                  <a:lnTo>
                    <a:pt x="571500" y="0"/>
                  </a:lnTo>
                  <a:lnTo>
                    <a:pt x="571500" y="393700"/>
                  </a:lnTo>
                  <a:lnTo>
                    <a:pt x="495300" y="342900"/>
                  </a:lnTo>
                  <a:cubicBezTo>
                    <a:pt x="469900" y="317500"/>
                    <a:pt x="419100" y="317500"/>
                    <a:pt x="393700" y="342900"/>
                  </a:cubicBezTo>
                  <a:lnTo>
                    <a:pt x="317500" y="393700"/>
                  </a:lnTo>
                  <a:lnTo>
                    <a:pt x="317500" y="0"/>
                  </a:lnTo>
                  <a:moveTo>
                    <a:pt x="635000" y="444500"/>
                  </a:moveTo>
                  <a:lnTo>
                    <a:pt x="635000" y="0"/>
                  </a:lnTo>
                  <a:lnTo>
                    <a:pt x="1143000" y="0"/>
                  </a:lnTo>
                  <a:cubicBezTo>
                    <a:pt x="1219200" y="0"/>
                    <a:pt x="1270000" y="50800"/>
                    <a:pt x="1270000" y="127000"/>
                  </a:cubicBezTo>
                  <a:lnTo>
                    <a:pt x="1270000" y="1295400"/>
                  </a:lnTo>
                  <a:cubicBezTo>
                    <a:pt x="1270000" y="1308100"/>
                    <a:pt x="1270000" y="1320800"/>
                    <a:pt x="1257300" y="1333500"/>
                  </a:cubicBezTo>
                  <a:cubicBezTo>
                    <a:pt x="1219200" y="1384300"/>
                    <a:pt x="1206500" y="1460500"/>
                    <a:pt x="1206500" y="1524000"/>
                  </a:cubicBezTo>
                  <a:cubicBezTo>
                    <a:pt x="1206500" y="1600200"/>
                    <a:pt x="1231900" y="1663700"/>
                    <a:pt x="1270000" y="1727200"/>
                  </a:cubicBezTo>
                  <a:cubicBezTo>
                    <a:pt x="1270000" y="1739900"/>
                    <a:pt x="1270000" y="1752600"/>
                    <a:pt x="1270000" y="1765300"/>
                  </a:cubicBezTo>
                  <a:cubicBezTo>
                    <a:pt x="1257300" y="1765300"/>
                    <a:pt x="1244600" y="1778000"/>
                    <a:pt x="1231900" y="1778000"/>
                  </a:cubicBezTo>
                  <a:lnTo>
                    <a:pt x="254000" y="1778000"/>
                  </a:lnTo>
                  <a:cubicBezTo>
                    <a:pt x="114300" y="1778000"/>
                    <a:pt x="0" y="1663700"/>
                    <a:pt x="0" y="1524000"/>
                  </a:cubicBezTo>
                  <a:lnTo>
                    <a:pt x="0" y="254000"/>
                  </a:lnTo>
                  <a:cubicBezTo>
                    <a:pt x="0" y="114300"/>
                    <a:pt x="114300" y="0"/>
                    <a:pt x="254000" y="0"/>
                  </a:cubicBezTo>
                  <a:lnTo>
                    <a:pt x="254000" y="444500"/>
                  </a:lnTo>
                  <a:cubicBezTo>
                    <a:pt x="254000" y="457200"/>
                    <a:pt x="266700" y="469900"/>
                    <a:pt x="266700" y="482600"/>
                  </a:cubicBezTo>
                  <a:cubicBezTo>
                    <a:pt x="279400" y="482600"/>
                    <a:pt x="292100" y="482600"/>
                    <a:pt x="304800" y="469900"/>
                  </a:cubicBezTo>
                  <a:lnTo>
                    <a:pt x="431800" y="393700"/>
                  </a:lnTo>
                  <a:cubicBezTo>
                    <a:pt x="431800" y="381000"/>
                    <a:pt x="457200" y="381000"/>
                    <a:pt x="457200" y="393700"/>
                  </a:cubicBezTo>
                  <a:lnTo>
                    <a:pt x="584200" y="469900"/>
                  </a:lnTo>
                  <a:cubicBezTo>
                    <a:pt x="596900" y="482600"/>
                    <a:pt x="609600" y="482600"/>
                    <a:pt x="622300" y="482600"/>
                  </a:cubicBezTo>
                  <a:cubicBezTo>
                    <a:pt x="622300" y="469900"/>
                    <a:pt x="635000" y="457200"/>
                    <a:pt x="635000" y="444500"/>
                  </a:cubicBezTo>
                  <a:moveTo>
                    <a:pt x="1092200" y="1397000"/>
                  </a:moveTo>
                  <a:lnTo>
                    <a:pt x="228600" y="1397000"/>
                  </a:lnTo>
                  <a:cubicBezTo>
                    <a:pt x="152400" y="1397000"/>
                    <a:pt x="101600" y="1447800"/>
                    <a:pt x="101600" y="1524000"/>
                  </a:cubicBezTo>
                  <a:cubicBezTo>
                    <a:pt x="88900" y="1600200"/>
                    <a:pt x="152400" y="1651000"/>
                    <a:pt x="215900" y="1651000"/>
                  </a:cubicBezTo>
                  <a:lnTo>
                    <a:pt x="1092200" y="1651000"/>
                  </a:lnTo>
                  <a:cubicBezTo>
                    <a:pt x="1104900" y="1651000"/>
                    <a:pt x="1117600" y="1638300"/>
                    <a:pt x="1117600" y="1612900"/>
                  </a:cubicBezTo>
                  <a:cubicBezTo>
                    <a:pt x="1117600" y="1600200"/>
                    <a:pt x="1104900" y="1587500"/>
                    <a:pt x="1092200" y="1587500"/>
                  </a:cubicBezTo>
                  <a:lnTo>
                    <a:pt x="228600" y="1587500"/>
                  </a:lnTo>
                  <a:cubicBezTo>
                    <a:pt x="190500" y="1587500"/>
                    <a:pt x="165100" y="1562100"/>
                    <a:pt x="165100" y="1524000"/>
                  </a:cubicBezTo>
                  <a:cubicBezTo>
                    <a:pt x="165100" y="1485900"/>
                    <a:pt x="190500" y="1460500"/>
                    <a:pt x="228600" y="1460500"/>
                  </a:cubicBezTo>
                  <a:lnTo>
                    <a:pt x="1092200" y="1460500"/>
                  </a:lnTo>
                  <a:cubicBezTo>
                    <a:pt x="1104900" y="1460500"/>
                    <a:pt x="1117600" y="1447800"/>
                    <a:pt x="1117600" y="1435100"/>
                  </a:cubicBezTo>
                  <a:cubicBezTo>
                    <a:pt x="1117600" y="1422400"/>
                    <a:pt x="1117600" y="1409700"/>
                    <a:pt x="1117600" y="1409700"/>
                  </a:cubicBezTo>
                  <a:cubicBezTo>
                    <a:pt x="1104900" y="1397000"/>
                    <a:pt x="1092200" y="1397000"/>
                    <a:pt x="1092200" y="1397000"/>
                  </a:cubicBezTo>
                  <a:moveTo>
                    <a:pt x="1841500" y="0"/>
                  </a:moveTo>
                  <a:lnTo>
                    <a:pt x="2095500" y="0"/>
                  </a:lnTo>
                  <a:lnTo>
                    <a:pt x="2095500" y="393700"/>
                  </a:lnTo>
                  <a:lnTo>
                    <a:pt x="2019300" y="342900"/>
                  </a:lnTo>
                  <a:cubicBezTo>
                    <a:pt x="1993900" y="317500"/>
                    <a:pt x="1943100" y="317500"/>
                    <a:pt x="1917700" y="342900"/>
                  </a:cubicBezTo>
                  <a:lnTo>
                    <a:pt x="1841500" y="393700"/>
                  </a:lnTo>
                  <a:lnTo>
                    <a:pt x="1841500" y="0"/>
                  </a:lnTo>
                  <a:moveTo>
                    <a:pt x="2159000" y="444500"/>
                  </a:moveTo>
                  <a:lnTo>
                    <a:pt x="2159000" y="0"/>
                  </a:lnTo>
                  <a:lnTo>
                    <a:pt x="2667000" y="0"/>
                  </a:lnTo>
                  <a:cubicBezTo>
                    <a:pt x="2743200" y="0"/>
                    <a:pt x="2794000" y="50800"/>
                    <a:pt x="2794000" y="127000"/>
                  </a:cubicBezTo>
                  <a:lnTo>
                    <a:pt x="2794000" y="1295400"/>
                  </a:lnTo>
                  <a:cubicBezTo>
                    <a:pt x="2794000" y="1308100"/>
                    <a:pt x="2794000" y="1320800"/>
                    <a:pt x="2781300" y="1333500"/>
                  </a:cubicBezTo>
                  <a:cubicBezTo>
                    <a:pt x="2743200" y="1384300"/>
                    <a:pt x="2730500" y="1460500"/>
                    <a:pt x="2730500" y="1524000"/>
                  </a:cubicBezTo>
                  <a:cubicBezTo>
                    <a:pt x="2730500" y="1600200"/>
                    <a:pt x="2755900" y="1663700"/>
                    <a:pt x="2794000" y="1727200"/>
                  </a:cubicBezTo>
                  <a:cubicBezTo>
                    <a:pt x="2794000" y="1739900"/>
                    <a:pt x="2794000" y="1752600"/>
                    <a:pt x="2794000" y="1765300"/>
                  </a:cubicBezTo>
                  <a:cubicBezTo>
                    <a:pt x="2781300" y="1765300"/>
                    <a:pt x="2768600" y="1778000"/>
                    <a:pt x="2755900" y="1778000"/>
                  </a:cubicBezTo>
                  <a:lnTo>
                    <a:pt x="1778000" y="1778000"/>
                  </a:lnTo>
                  <a:cubicBezTo>
                    <a:pt x="1638300" y="1778000"/>
                    <a:pt x="1524000" y="1663700"/>
                    <a:pt x="1524000" y="1524000"/>
                  </a:cubicBezTo>
                  <a:lnTo>
                    <a:pt x="1524000" y="254000"/>
                  </a:lnTo>
                  <a:cubicBezTo>
                    <a:pt x="1524000" y="114300"/>
                    <a:pt x="1638300" y="0"/>
                    <a:pt x="1778000" y="0"/>
                  </a:cubicBezTo>
                  <a:lnTo>
                    <a:pt x="1778000" y="444500"/>
                  </a:lnTo>
                  <a:cubicBezTo>
                    <a:pt x="1778000" y="457200"/>
                    <a:pt x="1790700" y="469900"/>
                    <a:pt x="1790700" y="482600"/>
                  </a:cubicBezTo>
                  <a:cubicBezTo>
                    <a:pt x="1803400" y="482600"/>
                    <a:pt x="1816100" y="482600"/>
                    <a:pt x="1828800" y="469900"/>
                  </a:cubicBezTo>
                  <a:lnTo>
                    <a:pt x="1955800" y="393700"/>
                  </a:lnTo>
                  <a:cubicBezTo>
                    <a:pt x="1955800" y="381000"/>
                    <a:pt x="1981200" y="381000"/>
                    <a:pt x="1981200" y="393700"/>
                  </a:cubicBezTo>
                  <a:lnTo>
                    <a:pt x="2108200" y="469900"/>
                  </a:lnTo>
                  <a:cubicBezTo>
                    <a:pt x="2120900" y="482600"/>
                    <a:pt x="2133600" y="482600"/>
                    <a:pt x="2146300" y="482600"/>
                  </a:cubicBezTo>
                  <a:cubicBezTo>
                    <a:pt x="2146300" y="469900"/>
                    <a:pt x="2159000" y="457200"/>
                    <a:pt x="2159000" y="444500"/>
                  </a:cubicBezTo>
                  <a:moveTo>
                    <a:pt x="2616200" y="1397000"/>
                  </a:moveTo>
                  <a:lnTo>
                    <a:pt x="1752600" y="1397000"/>
                  </a:lnTo>
                  <a:cubicBezTo>
                    <a:pt x="1676400" y="1397000"/>
                    <a:pt x="1625600" y="1447800"/>
                    <a:pt x="1625600" y="1524000"/>
                  </a:cubicBezTo>
                  <a:cubicBezTo>
                    <a:pt x="1612900" y="1600200"/>
                    <a:pt x="1676400" y="1651000"/>
                    <a:pt x="1739900" y="1651000"/>
                  </a:cubicBezTo>
                  <a:lnTo>
                    <a:pt x="2616200" y="1651000"/>
                  </a:lnTo>
                  <a:cubicBezTo>
                    <a:pt x="2628900" y="1651000"/>
                    <a:pt x="2641600" y="1638300"/>
                    <a:pt x="2641600" y="1612900"/>
                  </a:cubicBezTo>
                  <a:cubicBezTo>
                    <a:pt x="2641600" y="1600200"/>
                    <a:pt x="2628900" y="1587500"/>
                    <a:pt x="2616200" y="1587500"/>
                  </a:cubicBezTo>
                  <a:lnTo>
                    <a:pt x="1752600" y="1587500"/>
                  </a:lnTo>
                  <a:cubicBezTo>
                    <a:pt x="1714500" y="1587500"/>
                    <a:pt x="1689100" y="1562100"/>
                    <a:pt x="1689100" y="1524000"/>
                  </a:cubicBezTo>
                  <a:cubicBezTo>
                    <a:pt x="1689100" y="1485900"/>
                    <a:pt x="1714500" y="1460500"/>
                    <a:pt x="1752600" y="1460500"/>
                  </a:cubicBezTo>
                  <a:lnTo>
                    <a:pt x="2616200" y="1460500"/>
                  </a:lnTo>
                  <a:cubicBezTo>
                    <a:pt x="2628900" y="1460500"/>
                    <a:pt x="2641600" y="1447800"/>
                    <a:pt x="2641600" y="1435100"/>
                  </a:cubicBezTo>
                  <a:cubicBezTo>
                    <a:pt x="2641600" y="1422400"/>
                    <a:pt x="2641600" y="1409700"/>
                    <a:pt x="2641600" y="1409700"/>
                  </a:cubicBezTo>
                  <a:cubicBezTo>
                    <a:pt x="2628900" y="1397000"/>
                    <a:pt x="2616200" y="1397000"/>
                    <a:pt x="2616200" y="1397000"/>
                  </a:cubicBezTo>
                  <a:moveTo>
                    <a:pt x="3365500" y="0"/>
                  </a:moveTo>
                  <a:lnTo>
                    <a:pt x="3619500" y="0"/>
                  </a:lnTo>
                  <a:lnTo>
                    <a:pt x="3619500" y="393700"/>
                  </a:lnTo>
                  <a:lnTo>
                    <a:pt x="3543300" y="342900"/>
                  </a:lnTo>
                  <a:cubicBezTo>
                    <a:pt x="3517900" y="317500"/>
                    <a:pt x="3467100" y="317500"/>
                    <a:pt x="3441700" y="342900"/>
                  </a:cubicBezTo>
                  <a:lnTo>
                    <a:pt x="3365500" y="393700"/>
                  </a:lnTo>
                  <a:lnTo>
                    <a:pt x="3365500" y="0"/>
                  </a:lnTo>
                  <a:moveTo>
                    <a:pt x="3683000" y="444500"/>
                  </a:moveTo>
                  <a:lnTo>
                    <a:pt x="3683000" y="0"/>
                  </a:lnTo>
                  <a:lnTo>
                    <a:pt x="4191000" y="0"/>
                  </a:lnTo>
                  <a:cubicBezTo>
                    <a:pt x="4267200" y="0"/>
                    <a:pt x="4318000" y="50800"/>
                    <a:pt x="4318000" y="127000"/>
                  </a:cubicBezTo>
                  <a:lnTo>
                    <a:pt x="4318000" y="1295400"/>
                  </a:lnTo>
                  <a:cubicBezTo>
                    <a:pt x="4318000" y="1308100"/>
                    <a:pt x="4318000" y="1320800"/>
                    <a:pt x="4305300" y="1333500"/>
                  </a:cubicBezTo>
                  <a:cubicBezTo>
                    <a:pt x="4267200" y="1384300"/>
                    <a:pt x="4254500" y="1460500"/>
                    <a:pt x="4254500" y="1524000"/>
                  </a:cubicBezTo>
                  <a:cubicBezTo>
                    <a:pt x="4254500" y="1600200"/>
                    <a:pt x="4279900" y="1663700"/>
                    <a:pt x="4318000" y="1727200"/>
                  </a:cubicBezTo>
                  <a:cubicBezTo>
                    <a:pt x="4318000" y="1739900"/>
                    <a:pt x="4318000" y="1752600"/>
                    <a:pt x="4318000" y="1765300"/>
                  </a:cubicBezTo>
                  <a:cubicBezTo>
                    <a:pt x="4305300" y="1765300"/>
                    <a:pt x="4292600" y="1778000"/>
                    <a:pt x="4279900" y="1778000"/>
                  </a:cubicBezTo>
                  <a:lnTo>
                    <a:pt x="3302000" y="1778000"/>
                  </a:lnTo>
                  <a:cubicBezTo>
                    <a:pt x="3162300" y="1778000"/>
                    <a:pt x="3048000" y="1663700"/>
                    <a:pt x="3048000" y="1524000"/>
                  </a:cubicBezTo>
                  <a:lnTo>
                    <a:pt x="3048000" y="254000"/>
                  </a:lnTo>
                  <a:cubicBezTo>
                    <a:pt x="3048000" y="114300"/>
                    <a:pt x="3162300" y="0"/>
                    <a:pt x="3302000" y="0"/>
                  </a:cubicBezTo>
                  <a:lnTo>
                    <a:pt x="3302000" y="444500"/>
                  </a:lnTo>
                  <a:cubicBezTo>
                    <a:pt x="3302000" y="457200"/>
                    <a:pt x="3314700" y="469900"/>
                    <a:pt x="3314700" y="482600"/>
                  </a:cubicBezTo>
                  <a:cubicBezTo>
                    <a:pt x="3327400" y="482600"/>
                    <a:pt x="3340100" y="482600"/>
                    <a:pt x="3352800" y="469900"/>
                  </a:cubicBezTo>
                  <a:lnTo>
                    <a:pt x="3479800" y="393700"/>
                  </a:lnTo>
                  <a:cubicBezTo>
                    <a:pt x="3479800" y="381000"/>
                    <a:pt x="3505200" y="381000"/>
                    <a:pt x="3505200" y="393700"/>
                  </a:cubicBezTo>
                  <a:lnTo>
                    <a:pt x="3632200" y="469900"/>
                  </a:lnTo>
                  <a:cubicBezTo>
                    <a:pt x="3644900" y="482600"/>
                    <a:pt x="3657600" y="482600"/>
                    <a:pt x="3670300" y="482600"/>
                  </a:cubicBezTo>
                  <a:cubicBezTo>
                    <a:pt x="3670300" y="469900"/>
                    <a:pt x="3683000" y="457200"/>
                    <a:pt x="3683000" y="444500"/>
                  </a:cubicBezTo>
                  <a:moveTo>
                    <a:pt x="4140200" y="1397000"/>
                  </a:moveTo>
                  <a:lnTo>
                    <a:pt x="3276600" y="1397000"/>
                  </a:lnTo>
                  <a:cubicBezTo>
                    <a:pt x="3200400" y="1397000"/>
                    <a:pt x="3149600" y="1447800"/>
                    <a:pt x="3149600" y="1524000"/>
                  </a:cubicBezTo>
                  <a:cubicBezTo>
                    <a:pt x="3136900" y="1600200"/>
                    <a:pt x="3200400" y="1651000"/>
                    <a:pt x="3263900" y="1651000"/>
                  </a:cubicBezTo>
                  <a:lnTo>
                    <a:pt x="4140200" y="1651000"/>
                  </a:lnTo>
                  <a:cubicBezTo>
                    <a:pt x="4152900" y="1651000"/>
                    <a:pt x="4165600" y="1638300"/>
                    <a:pt x="4165600" y="1612900"/>
                  </a:cubicBezTo>
                  <a:cubicBezTo>
                    <a:pt x="4165600" y="1600200"/>
                    <a:pt x="4152900" y="1587500"/>
                    <a:pt x="4140200" y="1587500"/>
                  </a:cubicBezTo>
                  <a:lnTo>
                    <a:pt x="3276600" y="1587500"/>
                  </a:lnTo>
                  <a:cubicBezTo>
                    <a:pt x="3238500" y="1587500"/>
                    <a:pt x="3213100" y="1562100"/>
                    <a:pt x="3213100" y="1524000"/>
                  </a:cubicBezTo>
                  <a:cubicBezTo>
                    <a:pt x="3213100" y="1485900"/>
                    <a:pt x="3238500" y="1460500"/>
                    <a:pt x="3276600" y="1460500"/>
                  </a:cubicBezTo>
                  <a:lnTo>
                    <a:pt x="4140200" y="1460500"/>
                  </a:lnTo>
                  <a:cubicBezTo>
                    <a:pt x="4152900" y="1460500"/>
                    <a:pt x="4165600" y="1447800"/>
                    <a:pt x="4165600" y="1435100"/>
                  </a:cubicBezTo>
                  <a:cubicBezTo>
                    <a:pt x="4165600" y="1422400"/>
                    <a:pt x="4165600" y="1409700"/>
                    <a:pt x="4165600" y="1409700"/>
                  </a:cubicBezTo>
                  <a:cubicBezTo>
                    <a:pt x="4152900" y="1397000"/>
                    <a:pt x="4140200" y="1397000"/>
                    <a:pt x="4140200" y="1397000"/>
                  </a:cubicBezTo>
                </a:path>
              </a:pathLst>
            </a:custGeom>
            <a:solidFill>
              <a:srgbClr val="A1D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1" name="Google Shape;231;p22"/>
          <p:cNvSpPr txBox="1"/>
          <p:nvPr/>
        </p:nvSpPr>
        <p:spPr>
          <a:xfrm>
            <a:off x="8173688" y="2984240"/>
            <a:ext cx="2321623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70%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13042859" y="2434765"/>
            <a:ext cx="3734169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2 OUT OF 5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7174710" y="6973962"/>
            <a:ext cx="4319581" cy="74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the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featured statistic.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1303931" y="7128736"/>
            <a:ext cx="4522321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the featured statistic.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12648783" y="6830512"/>
            <a:ext cx="452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the featured statistic.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2993422">
            <a:off x="13222715" y="8682211"/>
            <a:ext cx="7779345" cy="561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2993422">
            <a:off x="-2894096" y="-702537"/>
            <a:ext cx="6416727" cy="463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722203">
            <a:off x="445696" y="1302248"/>
            <a:ext cx="6204812" cy="147787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 rot="-652970">
            <a:off x="1157663" y="1939521"/>
            <a:ext cx="3606970" cy="846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12 MILLION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3"/>
          <p:cNvPicPr preferRelativeResize="0"/>
          <p:nvPr/>
        </p:nvPicPr>
        <p:blipFill rotWithShape="1">
          <a:blip r:embed="rId1"/>
          <a:srcRect l="25066" t="20188" r="38777" b="23467"/>
          <a:stretch>
            <a:fillRect/>
          </a:stretch>
        </p:blipFill>
        <p:spPr>
          <a:xfrm>
            <a:off x="-2906825" y="-1183625"/>
            <a:ext cx="6612350" cy="57962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5" name="Google Shape;245;p23"/>
          <p:cNvGraphicFramePr/>
          <p:nvPr/>
        </p:nvGraphicFramePr>
        <p:xfrm>
          <a:off x="0" y="3682836"/>
          <a:ext cx="18288000" cy="6604100"/>
        </p:xfrm>
        <a:graphic>
          <a:graphicData uri="http://schemas.openxmlformats.org/drawingml/2006/table">
            <a:tbl>
              <a:tblPr>
                <a:noFill/>
                <a:tableStyleId>{78C45D68-4ADA-4868-9B6F-79D4B927C1EA}</a:tableStyleId>
              </a:tblPr>
              <a:tblGrid>
                <a:gridCol w="4572000"/>
                <a:gridCol w="4572000"/>
                <a:gridCol w="4572000"/>
                <a:gridCol w="4572000"/>
              </a:tblGrid>
              <a:tr h="106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u="none" strike="noStrike" cap="none">
                          <a:solidFill>
                            <a:srgbClr val="E6EFF4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D563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5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u="none" strike="noStrike" cap="none">
                          <a:solidFill>
                            <a:srgbClr val="E6EFF4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D563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5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u="none" strike="noStrike" cap="none">
                          <a:solidFill>
                            <a:srgbClr val="E6EFF4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D563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5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u="none" strike="noStrike" cap="none">
                          <a:solidFill>
                            <a:srgbClr val="E6EFF4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D563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50ED"/>
                    </a:solidFill>
                  </a:tcPr>
                </a:tc>
              </a:tr>
              <a:tr h="923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D563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D563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D563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D5634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</a:tr>
              <a:tr h="923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</a:tr>
              <a:tr h="923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</a:tr>
              <a:tr h="923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</a:tr>
              <a:tr h="923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b="1" u="none" strike="noStrike" cap="none">
                          <a:solidFill>
                            <a:srgbClr val="E83B2F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88B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</a:tr>
              <a:tr h="923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6667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</a:tr>
            </a:tbl>
          </a:graphicData>
        </a:graphic>
      </p:graphicFrame>
      <p:pic>
        <p:nvPicPr>
          <p:cNvPr id="246" name="Google Shape;246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582477" y="1596956"/>
            <a:ext cx="4412440" cy="208588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 txBox="1"/>
          <p:nvPr/>
        </p:nvSpPr>
        <p:spPr>
          <a:xfrm>
            <a:off x="3966853" y="1487944"/>
            <a:ext cx="10354294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YOUR TOPIC OR IDEA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1"/>
          <a:srcRect t="23459" b="23459"/>
          <a:stretch>
            <a:fillRect/>
          </a:stretch>
        </p:blipFill>
        <p:spPr>
          <a:xfrm>
            <a:off x="1284031" y="904711"/>
            <a:ext cx="15737358" cy="835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2"/>
          <a:srcRect l="67752" t="14487" r="22824" b="65884"/>
          <a:stretch>
            <a:fillRect/>
          </a:stretch>
        </p:blipFill>
        <p:spPr>
          <a:xfrm>
            <a:off x="13579912" y="2471668"/>
            <a:ext cx="1723200" cy="20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2"/>
          <a:srcRect l="13948" t="29694" r="54852" b="15314"/>
          <a:stretch>
            <a:fillRect/>
          </a:stretch>
        </p:blipFill>
        <p:spPr>
          <a:xfrm>
            <a:off x="-1742255" y="6476788"/>
            <a:ext cx="5705702" cy="56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2"/>
          <a:srcRect l="56303" t="49640" r="5620" b="10359"/>
          <a:stretch>
            <a:fillRect/>
          </a:stretch>
        </p:blipFill>
        <p:spPr>
          <a:xfrm>
            <a:off x="10890137" y="5879137"/>
            <a:ext cx="6963499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3390" y="398173"/>
            <a:ext cx="4577721" cy="2638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11578361" y="6877135"/>
            <a:ext cx="55872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HEADING HERE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5"/>
          <p:cNvPicPr preferRelativeResize="0"/>
          <p:nvPr/>
        </p:nvPicPr>
        <p:blipFill rotWithShape="1">
          <a:blip r:embed="rId1"/>
          <a:srcRect l="63829" t="4823" r="2191" b="53383"/>
          <a:stretch>
            <a:fillRect/>
          </a:stretch>
        </p:blipFill>
        <p:spPr>
          <a:xfrm>
            <a:off x="13544088" y="-1394074"/>
            <a:ext cx="6213974" cy="42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1"/>
          <a:srcRect l="11386" t="12099" r="54634" b="46106"/>
          <a:stretch>
            <a:fillRect/>
          </a:stretch>
        </p:blipFill>
        <p:spPr>
          <a:xfrm>
            <a:off x="11745350" y="2057069"/>
            <a:ext cx="6213974" cy="42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 rotWithShape="1">
          <a:blip r:embed="rId2"/>
          <a:srcRect t="22966" b="22965"/>
          <a:stretch>
            <a:fillRect/>
          </a:stretch>
        </p:blipFill>
        <p:spPr>
          <a:xfrm>
            <a:off x="857250" y="1888971"/>
            <a:ext cx="9295537" cy="753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471452">
            <a:off x="-578591" y="-509104"/>
            <a:ext cx="6984080" cy="445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842357" y="7118470"/>
            <a:ext cx="6756074" cy="23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/>
        </p:nvSpPr>
        <p:spPr>
          <a:xfrm rot="-471522">
            <a:off x="698580" y="889240"/>
            <a:ext cx="4245573" cy="903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70" b="1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Thank you!</a:t>
            </a:r>
            <a:endParaRPr lang="en-US" sz="5870" b="1" i="0" u="none" strike="noStrike" cap="none">
              <a:solidFill>
                <a:srgbClr val="E83B2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11745347" y="7550380"/>
            <a:ext cx="4950094" cy="140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Write a closing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statement or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call-to-action here.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6"/>
          <p:cNvGrpSpPr/>
          <p:nvPr/>
        </p:nvGrpSpPr>
        <p:grpSpPr>
          <a:xfrm>
            <a:off x="12150519" y="-72330"/>
            <a:ext cx="6137481" cy="10359330"/>
            <a:chOff x="0" y="-19050"/>
            <a:chExt cx="1616456" cy="2728383"/>
          </a:xfrm>
        </p:grpSpPr>
        <p:sp>
          <p:nvSpPr>
            <p:cNvPr id="274" name="Google Shape;274;p26"/>
            <p:cNvSpPr/>
            <p:nvPr/>
          </p:nvSpPr>
          <p:spPr>
            <a:xfrm>
              <a:off x="0" y="0"/>
              <a:ext cx="1616456" cy="2709333"/>
            </a:xfrm>
            <a:custGeom>
              <a:avLst/>
              <a:gdLst/>
              <a:ahLst/>
              <a:cxnLst/>
              <a:rect l="l" t="t" r="r" b="b"/>
              <a:pathLst>
                <a:path w="1616456" h="2709333" extrusionOk="0">
                  <a:moveTo>
                    <a:pt x="0" y="0"/>
                  </a:moveTo>
                  <a:lnTo>
                    <a:pt x="1616456" y="0"/>
                  </a:lnTo>
                  <a:lnTo>
                    <a:pt x="1616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5C2FF"/>
            </a:solidFill>
            <a:ln>
              <a:noFill/>
            </a:ln>
          </p:spPr>
        </p:sp>
        <p:sp>
          <p:nvSpPr>
            <p:cNvPr id="275" name="Google Shape;275;p2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6" name="Google Shape;276;p26"/>
          <p:cNvPicPr preferRelativeResize="0"/>
          <p:nvPr/>
        </p:nvPicPr>
        <p:blipFill rotWithShape="1">
          <a:blip r:embed="rId1"/>
          <a:srcRect l="71277" t="18175" r="4453" b="17688"/>
          <a:stretch>
            <a:fillRect/>
          </a:stretch>
        </p:blipFill>
        <p:spPr>
          <a:xfrm>
            <a:off x="13058025" y="1718475"/>
            <a:ext cx="4556952" cy="677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1"/>
          <a:srcRect l="3378" t="47701" r="64386" b="4012"/>
          <a:stretch>
            <a:fillRect/>
          </a:stretch>
        </p:blipFill>
        <p:spPr>
          <a:xfrm>
            <a:off x="655169" y="4894569"/>
            <a:ext cx="5793523" cy="488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 rotWithShape="1">
          <a:blip r:embed="rId2"/>
          <a:srcRect l="32734" r="32733"/>
          <a:stretch>
            <a:fillRect/>
          </a:stretch>
        </p:blipFill>
        <p:spPr>
          <a:xfrm>
            <a:off x="6822216" y="0"/>
            <a:ext cx="532830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480775">
            <a:off x="14832587" y="1530325"/>
            <a:ext cx="6187837" cy="74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480775">
            <a:off x="12375358" y="9915730"/>
            <a:ext cx="6187837" cy="74254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1028700" y="1301317"/>
            <a:ext cx="5303358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GET IN TOUCH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13717410" y="6424900"/>
            <a:ext cx="3342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CALL US </a:t>
            </a:r>
            <a:endParaRPr lang="en-US" sz="3700" b="1" i="0" u="none" strike="noStrike" cap="none">
              <a:solidFill>
                <a:srgbClr val="E83B2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13717410" y="7344558"/>
            <a:ext cx="316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123-456-7890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13717410" y="4780565"/>
            <a:ext cx="3163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SOCIAL MEDIA </a:t>
            </a:r>
            <a:endParaRPr lang="en-US" sz="3700" b="1" i="0" u="none" strike="noStrike" cap="none">
              <a:solidFill>
                <a:srgbClr val="E83B2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13717410" y="5681173"/>
            <a:ext cx="292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@reallygreatsite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13717410" y="3154479"/>
            <a:ext cx="2589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EMAIL </a:t>
            </a:r>
            <a:endParaRPr lang="en-US" sz="3700" b="1" i="0" u="none" strike="noStrike" cap="none">
              <a:solidFill>
                <a:srgbClr val="E83B2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13717410" y="4052749"/>
            <a:ext cx="3342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hello@reallygreatsite.com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/>
        </p:nvSpPr>
        <p:spPr>
          <a:xfrm>
            <a:off x="2248661" y="1057720"/>
            <a:ext cx="137907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MAIN CHARACTERS OF THE BOOK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pic>
        <p:nvPicPr>
          <p:cNvPr id="293" name="Google Shape;293;p27"/>
          <p:cNvPicPr preferRelativeResize="0"/>
          <p:nvPr/>
        </p:nvPicPr>
        <p:blipFill rotWithShape="1">
          <a:blip r:embed="rId1"/>
          <a:srcRect l="5047" r="3835"/>
          <a:stretch>
            <a:fillRect/>
          </a:stretch>
        </p:blipFill>
        <p:spPr>
          <a:xfrm>
            <a:off x="11531680" y="6890000"/>
            <a:ext cx="6756320" cy="741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190889" y="-1014244"/>
            <a:ext cx="3949342" cy="405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 rotWithShape="1">
          <a:blip r:embed="rId1"/>
          <a:srcRect r="3836"/>
          <a:stretch>
            <a:fillRect/>
          </a:stretch>
        </p:blipFill>
        <p:spPr>
          <a:xfrm>
            <a:off x="-2355234" y="6890000"/>
            <a:ext cx="7130593" cy="741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 rotWithShape="1">
          <a:blip r:embed="rId1"/>
          <a:srcRect l="5047" r="3835"/>
          <a:stretch>
            <a:fillRect/>
          </a:stretch>
        </p:blipFill>
        <p:spPr>
          <a:xfrm>
            <a:off x="4775359" y="6890000"/>
            <a:ext cx="6756320" cy="741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699300" y="771139"/>
            <a:ext cx="1502380" cy="127838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 txBox="1"/>
          <p:nvPr/>
        </p:nvSpPr>
        <p:spPr>
          <a:xfrm>
            <a:off x="1220729" y="3274448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000" b="1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5640117" y="3274448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000" b="1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10059506" y="3274448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000" b="1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14478894" y="3274448"/>
            <a:ext cx="258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000" b="1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783781" y="3797751"/>
            <a:ext cx="346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5203170" y="3797751"/>
            <a:ext cx="346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9622558" y="3797751"/>
            <a:ext cx="346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14041946" y="3797751"/>
            <a:ext cx="346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4"/>
          <a:srcRect l="1479" t="27674" r="76893" b="25891"/>
          <a:stretch>
            <a:fillRect/>
          </a:stretch>
        </p:blipFill>
        <p:spPr>
          <a:xfrm>
            <a:off x="1015825" y="4551225"/>
            <a:ext cx="3001800" cy="362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/>
          <a:srcRect l="26183" t="27674" r="52189" b="25891"/>
          <a:stretch>
            <a:fillRect/>
          </a:stretch>
        </p:blipFill>
        <p:spPr>
          <a:xfrm>
            <a:off x="5435175" y="4551225"/>
            <a:ext cx="3001800" cy="362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 rotWithShape="1">
          <a:blip r:embed="rId4"/>
          <a:srcRect l="52016" t="27674" r="26356" b="25891"/>
          <a:stretch>
            <a:fillRect/>
          </a:stretch>
        </p:blipFill>
        <p:spPr>
          <a:xfrm>
            <a:off x="9854550" y="4551225"/>
            <a:ext cx="3001800" cy="362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 rotWithShape="1">
          <a:blip r:embed="rId4"/>
          <a:srcRect l="76491" t="27674" r="1881" b="25891"/>
          <a:stretch>
            <a:fillRect/>
          </a:stretch>
        </p:blipFill>
        <p:spPr>
          <a:xfrm>
            <a:off x="14273925" y="4551225"/>
            <a:ext cx="3001800" cy="362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5013982" y="7457194"/>
            <a:ext cx="4106578" cy="2829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8"/>
          <p:cNvPicPr preferRelativeResize="0"/>
          <p:nvPr/>
        </p:nvPicPr>
        <p:blipFill rotWithShape="1">
          <a:blip r:embed="rId1"/>
          <a:srcRect t="8866" r="84274" b="64703"/>
          <a:stretch>
            <a:fillRect/>
          </a:stretch>
        </p:blipFill>
        <p:spPr>
          <a:xfrm>
            <a:off x="49568" y="947643"/>
            <a:ext cx="2822674" cy="266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1"/>
          <a:srcRect l="19606" t="23179" r="2060" b="4654"/>
          <a:stretch>
            <a:fillRect/>
          </a:stretch>
        </p:blipFill>
        <p:spPr>
          <a:xfrm>
            <a:off x="1981393" y="2140946"/>
            <a:ext cx="14059987" cy="728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483799" y="1028700"/>
            <a:ext cx="3452514" cy="345251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2900106" y="4531076"/>
            <a:ext cx="5740500" cy="20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This presentation template</a:t>
            </a:r>
            <a:endParaRPr lang="en-US" sz="28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is free for everyone to</a:t>
            </a:r>
            <a:endParaRPr lang="en-US" sz="28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use thanks to the following:</a:t>
            </a:r>
            <a:endParaRPr lang="en-US" sz="28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pic>
        <p:nvPicPr>
          <p:cNvPr id="319" name="Google Shape;319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282740" y="6575971"/>
            <a:ext cx="5808589" cy="397096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 txBox="1"/>
          <p:nvPr/>
        </p:nvSpPr>
        <p:spPr>
          <a:xfrm>
            <a:off x="5191210" y="933450"/>
            <a:ext cx="7905579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CREDITS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9494354" y="4531076"/>
            <a:ext cx="4453200" cy="20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SlidesCarnival for the</a:t>
            </a:r>
            <a:endParaRPr lang="en-US" sz="2800" b="0" i="0" u="none" strike="noStrike" cap="none">
              <a:solidFill>
                <a:srgbClr val="FFFF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presentation template</a:t>
            </a:r>
            <a:endParaRPr lang="en-US" sz="2800" b="0" i="0" u="none" strike="noStrike" cap="none">
              <a:solidFill>
                <a:srgbClr val="FFFF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Pexels for the photos</a:t>
            </a:r>
            <a:endParaRPr lang="en-US" sz="2800" b="0" i="0" u="none" strike="noStrike" cap="none">
              <a:solidFill>
                <a:srgbClr val="FFFF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9"/>
          <p:cNvPicPr preferRelativeResize="0"/>
          <p:nvPr/>
        </p:nvPicPr>
        <p:blipFill rotWithShape="1">
          <a:blip r:embed="rId1"/>
          <a:srcRect l="69791" t="49375" r="15011" b="1829"/>
          <a:stretch>
            <a:fillRect/>
          </a:stretch>
        </p:blipFill>
        <p:spPr>
          <a:xfrm>
            <a:off x="12551300" y="4709181"/>
            <a:ext cx="2779176" cy="501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/>
          <p:cNvPicPr preferRelativeResize="0"/>
          <p:nvPr/>
        </p:nvPicPr>
        <p:blipFill rotWithShape="1">
          <a:blip r:embed="rId1"/>
          <a:srcRect l="62061" t="4870" r="6338" b="58200"/>
          <a:stretch>
            <a:fillRect/>
          </a:stretch>
        </p:blipFill>
        <p:spPr>
          <a:xfrm>
            <a:off x="11345481" y="1031525"/>
            <a:ext cx="5778826" cy="37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 rotWithShape="1">
          <a:blip r:embed="rId1"/>
          <a:srcRect l="5140" t="4871" r="46459" b="6397"/>
          <a:stretch>
            <a:fillRect/>
          </a:stretch>
        </p:blipFill>
        <p:spPr>
          <a:xfrm>
            <a:off x="939925" y="500500"/>
            <a:ext cx="8851224" cy="91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2836039" y="1561931"/>
            <a:ext cx="51477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FONTS IN THIS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PRESENTATION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2583805" y="3805563"/>
            <a:ext cx="5576100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25" b="1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This presentation template</a:t>
            </a:r>
            <a:endParaRPr lang="en-US" sz="3425" b="1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25" b="1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uses the following free fonts:</a:t>
            </a:r>
            <a:endParaRPr lang="en-US" sz="3425" b="1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2374962" y="5353118"/>
            <a:ext cx="5608800" cy="1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Titles: Lilita One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Headers: Lilita One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Body Copy: Lato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 rot="596915">
            <a:off x="12052353" y="1493998"/>
            <a:ext cx="4375900" cy="265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Happy</a:t>
            </a:r>
            <a:endParaRPr lang="en-US" sz="69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1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Designing!</a:t>
            </a:r>
            <a:endParaRPr lang="en-US" sz="69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0"/>
          <p:cNvPicPr preferRelativeResize="0"/>
          <p:nvPr/>
        </p:nvPicPr>
        <p:blipFill rotWithShape="1">
          <a:blip r:embed="rId1"/>
          <a:srcRect l="35058" t="33586" r="36863" b="38155"/>
          <a:stretch>
            <a:fillRect/>
          </a:stretch>
        </p:blipFill>
        <p:spPr>
          <a:xfrm>
            <a:off x="13563312" y="9210325"/>
            <a:ext cx="5134800" cy="290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 rotWithShape="1">
          <a:blip r:embed="rId2"/>
          <a:srcRect t="50936" b="12143"/>
          <a:stretch>
            <a:fillRect/>
          </a:stretch>
        </p:blipFill>
        <p:spPr>
          <a:xfrm>
            <a:off x="2755226" y="2693226"/>
            <a:ext cx="12777548" cy="639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181155" y="1028700"/>
            <a:ext cx="4734603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4063" y="7640686"/>
            <a:ext cx="5440632" cy="185970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0"/>
          <p:cNvSpPr txBox="1"/>
          <p:nvPr/>
        </p:nvSpPr>
        <p:spPr>
          <a:xfrm>
            <a:off x="1176496" y="933450"/>
            <a:ext cx="9220767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 HEADING HERE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1176496" y="7912470"/>
            <a:ext cx="4695900" cy="1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to discuss.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1"/>
          <p:cNvPicPr preferRelativeResize="0"/>
          <p:nvPr/>
        </p:nvPicPr>
        <p:blipFill rotWithShape="1">
          <a:blip r:embed="rId1"/>
          <a:srcRect l="3627" t="25398" r="75539" b="6197"/>
          <a:stretch>
            <a:fillRect/>
          </a:stretch>
        </p:blipFill>
        <p:spPr>
          <a:xfrm>
            <a:off x="655600" y="2606800"/>
            <a:ext cx="3819226" cy="705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 rotWithShape="1">
          <a:blip r:embed="rId1"/>
          <a:srcRect l="3627" t="25398" r="75539" b="6197"/>
          <a:stretch>
            <a:fillRect/>
          </a:stretch>
        </p:blipFill>
        <p:spPr>
          <a:xfrm>
            <a:off x="4971062" y="2606800"/>
            <a:ext cx="3819226" cy="705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 rotWithShape="1">
          <a:blip r:embed="rId1"/>
          <a:srcRect l="3627" t="25398" r="75539" b="6197"/>
          <a:stretch>
            <a:fillRect/>
          </a:stretch>
        </p:blipFill>
        <p:spPr>
          <a:xfrm>
            <a:off x="9335212" y="2606800"/>
            <a:ext cx="3819226" cy="705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 rotWithShape="1">
          <a:blip r:embed="rId1"/>
          <a:srcRect l="3627" t="25398" r="75539" b="6197"/>
          <a:stretch>
            <a:fillRect/>
          </a:stretch>
        </p:blipFill>
        <p:spPr>
          <a:xfrm>
            <a:off x="13718287" y="2606800"/>
            <a:ext cx="3819226" cy="705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85505" y="5127930"/>
            <a:ext cx="1953679" cy="171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62945" y="5090310"/>
            <a:ext cx="2024099" cy="169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558684" y="5427843"/>
            <a:ext cx="2328196" cy="117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16481" y="5032680"/>
            <a:ext cx="2110459" cy="17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4687066">
            <a:off x="4467852" y="5631790"/>
            <a:ext cx="480403" cy="40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4687066">
            <a:off x="8813082" y="5631790"/>
            <a:ext cx="480403" cy="40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4687066">
            <a:off x="13196154" y="5631790"/>
            <a:ext cx="480403" cy="40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 rot="2529115">
            <a:off x="937730" y="-882491"/>
            <a:ext cx="1806944" cy="382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6189262" y="8935563"/>
            <a:ext cx="467590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1"/>
          <p:cNvSpPr txBox="1"/>
          <p:nvPr/>
        </p:nvSpPr>
        <p:spPr>
          <a:xfrm>
            <a:off x="4279380" y="971550"/>
            <a:ext cx="9729239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 TIMELINE PAGE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560611" y="3546998"/>
            <a:ext cx="4009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MAIN POINT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4857737" y="3546998"/>
            <a:ext cx="4009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MAIN POINT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9796018" y="3546998"/>
            <a:ext cx="29580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MAIN POINT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14243806" y="3546998"/>
            <a:ext cx="29580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MAIN POINT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1045780" y="7308947"/>
            <a:ext cx="3038876" cy="72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5459454" y="7308947"/>
            <a:ext cx="2974118" cy="72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9902856" y="7308947"/>
            <a:ext cx="2851114" cy="72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14243806" y="7308947"/>
            <a:ext cx="2957952" cy="72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939912" y="-9846419"/>
            <a:ext cx="10513997" cy="137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75633" y="8265599"/>
            <a:ext cx="10513997" cy="137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06162" y="2307151"/>
            <a:ext cx="5875675" cy="567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2027849">
            <a:off x="4479121" y="7025586"/>
            <a:ext cx="3454083" cy="33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1651" y="2307151"/>
            <a:ext cx="5875675" cy="567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210674" y="2307151"/>
            <a:ext cx="5875675" cy="567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48312" y="-461209"/>
            <a:ext cx="3716326" cy="29798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4"/>
          <p:cNvGrpSpPr/>
          <p:nvPr/>
        </p:nvGrpSpPr>
        <p:grpSpPr>
          <a:xfrm>
            <a:off x="6573349" y="3660331"/>
            <a:ext cx="5141301" cy="3355656"/>
            <a:chOff x="0" y="28575"/>
            <a:chExt cx="6855068" cy="4474208"/>
          </a:xfrm>
        </p:grpSpPr>
        <p:sp>
          <p:nvSpPr>
            <p:cNvPr id="109" name="Google Shape;109;p14"/>
            <p:cNvSpPr txBox="1"/>
            <p:nvPr/>
          </p:nvSpPr>
          <p:spPr>
            <a:xfrm>
              <a:off x="0" y="1054883"/>
              <a:ext cx="6855000" cy="3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Click on the "PowerPoint" button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below this presentation preview. 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Start editing your presentation.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Download and install the fonts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used in this presentation as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listed on the next page.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28575"/>
              <a:ext cx="6855068" cy="62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0" i="0" u="none" strike="noStrike" cap="none">
                  <a:solidFill>
                    <a:srgbClr val="E83B2F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POWERPOINT</a:t>
              </a:r>
              <a:endParaRPr lang="en-US" sz="3300" b="0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403615" y="3660331"/>
            <a:ext cx="5471775" cy="3355656"/>
            <a:chOff x="0" y="28575"/>
            <a:chExt cx="7295700" cy="4474208"/>
          </a:xfrm>
        </p:grpSpPr>
        <p:sp>
          <p:nvSpPr>
            <p:cNvPr id="112" name="Google Shape;112;p14"/>
            <p:cNvSpPr txBox="1"/>
            <p:nvPr/>
          </p:nvSpPr>
          <p:spPr>
            <a:xfrm>
              <a:off x="0" y="1054883"/>
              <a:ext cx="7295700" cy="3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Click on the "Google Slides" button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below this presentation preview. 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Click on "Make a copy."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Start editing your presentation.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You need to sign in to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your Google account.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220297" y="28575"/>
              <a:ext cx="6855068" cy="62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0" i="0" u="none" strike="noStrike" cap="none">
                  <a:solidFill>
                    <a:srgbClr val="E83B2F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GOOGLE SLIDES</a:t>
              </a:r>
              <a:endParaRPr lang="en-US" sz="3300" b="0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12461128" y="3660331"/>
            <a:ext cx="5374800" cy="3032331"/>
            <a:chOff x="0" y="28575"/>
            <a:chExt cx="7166400" cy="4043108"/>
          </a:xfrm>
        </p:grpSpPr>
        <p:sp>
          <p:nvSpPr>
            <p:cNvPr id="115" name="Google Shape;115;p14"/>
            <p:cNvSpPr txBox="1"/>
            <p:nvPr/>
          </p:nvSpPr>
          <p:spPr>
            <a:xfrm>
              <a:off x="304792" y="28575"/>
              <a:ext cx="6556773" cy="62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0" i="0" u="none" strike="noStrike" cap="none">
                  <a:solidFill>
                    <a:srgbClr val="E83B2F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CANVA</a:t>
              </a:r>
              <a:endParaRPr lang="en-US" sz="3300" b="0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0" y="1054883"/>
              <a:ext cx="7166400" cy="30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Click on the "Canva" button under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this presentation preview. 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Start editing your presentation.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You need to sign in to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Lato" panose="020F0802020204030203"/>
                  <a:ea typeface="Lato" panose="020F0802020204030203"/>
                  <a:cs typeface="Lato" panose="020F0802020204030203"/>
                  <a:sym typeface="Lato" panose="020F0802020204030203"/>
                </a:rPr>
                <a:t>your Canva account.</a:t>
              </a:r>
              <a:endParaRPr lang="en-US" sz="21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2"/>
          <p:cNvPicPr preferRelativeResize="0"/>
          <p:nvPr/>
        </p:nvPicPr>
        <p:blipFill rotWithShape="1">
          <a:blip r:embed="rId1"/>
          <a:srcRect l="33611" t="27649" r="32921" b="27676"/>
          <a:stretch>
            <a:fillRect/>
          </a:stretch>
        </p:blipFill>
        <p:spPr>
          <a:xfrm>
            <a:off x="452550" y="3097775"/>
            <a:ext cx="6085152" cy="456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91453" y="294716"/>
            <a:ext cx="4266677" cy="447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10662" y="294716"/>
            <a:ext cx="4266677" cy="447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10662" y="5220773"/>
            <a:ext cx="4266677" cy="447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91453" y="5220773"/>
            <a:ext cx="4266677" cy="447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63100" y="2533907"/>
            <a:ext cx="1396879" cy="134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-1211852" y="7200900"/>
            <a:ext cx="6221186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/>
          <p:nvPr/>
        </p:nvSpPr>
        <p:spPr>
          <a:xfrm>
            <a:off x="8474820" y="974800"/>
            <a:ext cx="1338360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81" name="Google Shape;381;p32"/>
          <p:cNvSpPr txBox="1"/>
          <p:nvPr/>
        </p:nvSpPr>
        <p:spPr>
          <a:xfrm>
            <a:off x="7999232" y="1890741"/>
            <a:ext cx="228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STRENGTHS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6732450" y="2907668"/>
            <a:ext cx="4823100" cy="121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you doing well? 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sets you apart?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your good qualities?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8474820" y="5890567"/>
            <a:ext cx="1338360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7540642" y="6831762"/>
            <a:ext cx="320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WEAKNESSES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6196503" y="7828560"/>
            <a:ext cx="5894994" cy="162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Where do you need to improve? 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Are resources adequate?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do others do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better than you?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14355611" y="974800"/>
            <a:ext cx="1338360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O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13080353" y="1890741"/>
            <a:ext cx="388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OPPORTUNITIES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13080353" y="2907668"/>
            <a:ext cx="3888876" cy="121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your goals? 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Are demands shifting?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How can it be improved?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13061620" y="7828560"/>
            <a:ext cx="3926342" cy="162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the blockers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you're facing? 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are factors outside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4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of your control?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14355611" y="5890567"/>
            <a:ext cx="1338360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91" name="Google Shape;391;p32"/>
          <p:cNvSpPr txBox="1"/>
          <p:nvPr/>
        </p:nvSpPr>
        <p:spPr>
          <a:xfrm>
            <a:off x="13421434" y="6831762"/>
            <a:ext cx="320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THREATS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3"/>
          <p:cNvGrpSpPr/>
          <p:nvPr/>
        </p:nvGrpSpPr>
        <p:grpSpPr>
          <a:xfrm>
            <a:off x="1088448" y="1028760"/>
            <a:ext cx="15980351" cy="4372680"/>
            <a:chOff x="0" y="0"/>
            <a:chExt cx="21307135" cy="5830239"/>
          </a:xfrm>
        </p:grpSpPr>
        <p:sp>
          <p:nvSpPr>
            <p:cNvPr id="397" name="Google Shape;397;p33"/>
            <p:cNvSpPr txBox="1"/>
            <p:nvPr/>
          </p:nvSpPr>
          <p:spPr>
            <a:xfrm>
              <a:off x="1603053" y="5162682"/>
              <a:ext cx="324623" cy="667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0</a:t>
              </a:r>
              <a:endParaRPr lang="en-US" sz="3000" b="1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  <p:sp>
          <p:nvSpPr>
            <p:cNvPr id="398" name="Google Shape;398;p33"/>
            <p:cNvSpPr txBox="1"/>
            <p:nvPr/>
          </p:nvSpPr>
          <p:spPr>
            <a:xfrm>
              <a:off x="7915025" y="5162682"/>
              <a:ext cx="530909" cy="667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10</a:t>
              </a:r>
              <a:endParaRPr lang="en-US" sz="3000" b="1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  <p:sp>
          <p:nvSpPr>
            <p:cNvPr id="399" name="Google Shape;399;p33"/>
            <p:cNvSpPr txBox="1"/>
            <p:nvPr/>
          </p:nvSpPr>
          <p:spPr>
            <a:xfrm>
              <a:off x="14299920" y="5162682"/>
              <a:ext cx="591347" cy="667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20</a:t>
              </a:r>
              <a:endParaRPr lang="en-US" sz="3000" b="1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  <p:sp>
          <p:nvSpPr>
            <p:cNvPr id="400" name="Google Shape;400;p33"/>
            <p:cNvSpPr txBox="1"/>
            <p:nvPr/>
          </p:nvSpPr>
          <p:spPr>
            <a:xfrm>
              <a:off x="20714279" y="5162682"/>
              <a:ext cx="592856" cy="667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30</a:t>
              </a:r>
              <a:endParaRPr lang="en-US" sz="3000" b="1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  <p:sp>
          <p:nvSpPr>
            <p:cNvPr id="401" name="Google Shape;401;p33"/>
            <p:cNvSpPr txBox="1"/>
            <p:nvPr/>
          </p:nvSpPr>
          <p:spPr>
            <a:xfrm>
              <a:off x="62016" y="279680"/>
              <a:ext cx="1449349" cy="667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Item 1 </a:t>
              </a:r>
              <a:endParaRPr lang="en-US" sz="3000" b="1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  <p:sp>
          <p:nvSpPr>
            <p:cNvPr id="402" name="Google Shape;402;p33"/>
            <p:cNvSpPr txBox="1"/>
            <p:nvPr/>
          </p:nvSpPr>
          <p:spPr>
            <a:xfrm>
              <a:off x="1578" y="2120562"/>
              <a:ext cx="1509787" cy="667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Item 2 </a:t>
              </a:r>
              <a:endParaRPr lang="en-US" sz="3000" b="1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  <p:sp>
          <p:nvSpPr>
            <p:cNvPr id="403" name="Google Shape;403;p33"/>
            <p:cNvSpPr txBox="1"/>
            <p:nvPr/>
          </p:nvSpPr>
          <p:spPr>
            <a:xfrm>
              <a:off x="0" y="3961444"/>
              <a:ext cx="1511365" cy="6675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0000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rPr>
                <a:t>Item 3 </a:t>
              </a:r>
              <a:endParaRPr lang="en-US" sz="3000" b="1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endParaRPr>
            </a:p>
          </p:txBody>
        </p:sp>
        <p:grpSp>
          <p:nvGrpSpPr>
            <p:cNvPr id="404" name="Google Shape;404;p33"/>
            <p:cNvGrpSpPr/>
            <p:nvPr/>
          </p:nvGrpSpPr>
          <p:grpSpPr>
            <a:xfrm>
              <a:off x="1765365" y="0"/>
              <a:ext cx="19249733" cy="4975357"/>
              <a:chOff x="0" y="0"/>
              <a:chExt cx="27840899" cy="7195861"/>
            </a:xfrm>
          </p:grpSpPr>
          <p:sp>
            <p:nvSpPr>
              <p:cNvPr id="405" name="Google Shape;405;p33"/>
              <p:cNvSpPr/>
              <p:nvPr/>
            </p:nvSpPr>
            <p:spPr>
              <a:xfrm>
                <a:off x="0" y="0"/>
                <a:ext cx="9290883" cy="1870924"/>
              </a:xfrm>
              <a:custGeom>
                <a:avLst/>
                <a:gdLst/>
                <a:ahLst/>
                <a:cxnLst/>
                <a:rect l="l" t="t" r="r" b="b"/>
                <a:pathLst>
                  <a:path w="9290883" h="1870924" extrusionOk="0">
                    <a:moveTo>
                      <a:pt x="0" y="0"/>
                    </a:moveTo>
                    <a:lnTo>
                      <a:pt x="9290883" y="0"/>
                    </a:lnTo>
                    <a:lnTo>
                      <a:pt x="9290883" y="1870924"/>
                    </a:lnTo>
                    <a:lnTo>
                      <a:pt x="0" y="1870924"/>
                    </a:lnTo>
                    <a:close/>
                  </a:path>
                </a:pathLst>
              </a:custGeom>
              <a:solidFill>
                <a:srgbClr val="55C2FF"/>
              </a:solidFill>
              <a:ln>
                <a:noFill/>
              </a:ln>
            </p:spPr>
          </p:sp>
          <p:sp>
            <p:nvSpPr>
              <p:cNvPr id="406" name="Google Shape;406;p33"/>
              <p:cNvSpPr/>
              <p:nvPr/>
            </p:nvSpPr>
            <p:spPr>
              <a:xfrm>
                <a:off x="0" y="2662468"/>
                <a:ext cx="18562717" cy="1870924"/>
              </a:xfrm>
              <a:custGeom>
                <a:avLst/>
                <a:gdLst/>
                <a:ahLst/>
                <a:cxnLst/>
                <a:rect l="l" t="t" r="r" b="b"/>
                <a:pathLst>
                  <a:path w="18562717" h="1870924" extrusionOk="0">
                    <a:moveTo>
                      <a:pt x="0" y="0"/>
                    </a:moveTo>
                    <a:lnTo>
                      <a:pt x="18562717" y="0"/>
                    </a:lnTo>
                    <a:lnTo>
                      <a:pt x="18562717" y="1870924"/>
                    </a:lnTo>
                    <a:lnTo>
                      <a:pt x="0" y="1870924"/>
                    </a:lnTo>
                    <a:close/>
                  </a:path>
                </a:pathLst>
              </a:custGeom>
              <a:solidFill>
                <a:srgbClr val="55C2FF"/>
              </a:solidFill>
              <a:ln>
                <a:noFill/>
              </a:ln>
            </p:spPr>
          </p:sp>
          <p:sp>
            <p:nvSpPr>
              <p:cNvPr id="407" name="Google Shape;407;p33"/>
              <p:cNvSpPr/>
              <p:nvPr/>
            </p:nvSpPr>
            <p:spPr>
              <a:xfrm>
                <a:off x="0" y="5324937"/>
                <a:ext cx="27840899" cy="1870924"/>
              </a:xfrm>
              <a:custGeom>
                <a:avLst/>
                <a:gdLst/>
                <a:ahLst/>
                <a:cxnLst/>
                <a:rect l="l" t="t" r="r" b="b"/>
                <a:pathLst>
                  <a:path w="27840899" h="1870924" extrusionOk="0">
                    <a:moveTo>
                      <a:pt x="0" y="0"/>
                    </a:moveTo>
                    <a:lnTo>
                      <a:pt x="27840899" y="0"/>
                    </a:lnTo>
                    <a:lnTo>
                      <a:pt x="27840899" y="1870924"/>
                    </a:lnTo>
                    <a:lnTo>
                      <a:pt x="0" y="1870924"/>
                    </a:lnTo>
                    <a:close/>
                  </a:path>
                </a:pathLst>
              </a:custGeom>
              <a:solidFill>
                <a:srgbClr val="55C2FF"/>
              </a:solidFill>
              <a:ln>
                <a:noFill/>
              </a:ln>
            </p:spPr>
          </p:sp>
          <p:sp>
            <p:nvSpPr>
              <p:cNvPr id="408" name="Google Shape;408;p33"/>
              <p:cNvSpPr/>
              <p:nvPr/>
            </p:nvSpPr>
            <p:spPr>
              <a:xfrm>
                <a:off x="0" y="0"/>
                <a:ext cx="4645442" cy="1870924"/>
              </a:xfrm>
              <a:custGeom>
                <a:avLst/>
                <a:gdLst/>
                <a:ahLst/>
                <a:cxnLst/>
                <a:rect l="l" t="t" r="r" b="b"/>
                <a:pathLst>
                  <a:path w="4645442" h="1870924" extrusionOk="0">
                    <a:moveTo>
                      <a:pt x="0" y="0"/>
                    </a:moveTo>
                    <a:lnTo>
                      <a:pt x="4645442" y="0"/>
                    </a:lnTo>
                    <a:lnTo>
                      <a:pt x="4645442" y="1870924"/>
                    </a:lnTo>
                    <a:lnTo>
                      <a:pt x="0" y="1870924"/>
                    </a:lnTo>
                    <a:close/>
                  </a:path>
                </a:pathLst>
              </a:custGeom>
              <a:solidFill>
                <a:srgbClr val="FF55B2"/>
              </a:solidFill>
              <a:ln>
                <a:noFill/>
              </a:ln>
            </p:spPr>
          </p:sp>
          <p:sp>
            <p:nvSpPr>
              <p:cNvPr id="409" name="Google Shape;409;p33"/>
              <p:cNvSpPr/>
              <p:nvPr/>
            </p:nvSpPr>
            <p:spPr>
              <a:xfrm>
                <a:off x="0" y="2662468"/>
                <a:ext cx="14850173" cy="1870924"/>
              </a:xfrm>
              <a:custGeom>
                <a:avLst/>
                <a:gdLst/>
                <a:ahLst/>
                <a:cxnLst/>
                <a:rect l="l" t="t" r="r" b="b"/>
                <a:pathLst>
                  <a:path w="14850173" h="1870924" extrusionOk="0">
                    <a:moveTo>
                      <a:pt x="0" y="0"/>
                    </a:moveTo>
                    <a:lnTo>
                      <a:pt x="14850173" y="0"/>
                    </a:lnTo>
                    <a:lnTo>
                      <a:pt x="14850173" y="1870924"/>
                    </a:lnTo>
                    <a:lnTo>
                      <a:pt x="0" y="1870924"/>
                    </a:lnTo>
                    <a:close/>
                  </a:path>
                </a:pathLst>
              </a:custGeom>
              <a:solidFill>
                <a:srgbClr val="FF55B2"/>
              </a:solidFill>
              <a:ln>
                <a:noFill/>
              </a:ln>
            </p:spPr>
          </p:sp>
          <p:sp>
            <p:nvSpPr>
              <p:cNvPr id="410" name="Google Shape;410;p33"/>
              <p:cNvSpPr/>
              <p:nvPr/>
            </p:nvSpPr>
            <p:spPr>
              <a:xfrm>
                <a:off x="0" y="5324937"/>
                <a:ext cx="23200750" cy="1870924"/>
              </a:xfrm>
              <a:custGeom>
                <a:avLst/>
                <a:gdLst/>
                <a:ahLst/>
                <a:cxnLst/>
                <a:rect l="l" t="t" r="r" b="b"/>
                <a:pathLst>
                  <a:path w="23200750" h="1870924" extrusionOk="0">
                    <a:moveTo>
                      <a:pt x="0" y="0"/>
                    </a:moveTo>
                    <a:lnTo>
                      <a:pt x="23200750" y="0"/>
                    </a:lnTo>
                    <a:lnTo>
                      <a:pt x="23200750" y="1870924"/>
                    </a:lnTo>
                    <a:lnTo>
                      <a:pt x="0" y="1870924"/>
                    </a:lnTo>
                    <a:close/>
                  </a:path>
                </a:pathLst>
              </a:custGeom>
              <a:solidFill>
                <a:srgbClr val="FF55B2"/>
              </a:solidFill>
              <a:ln>
                <a:noFill/>
              </a:ln>
            </p:spPr>
          </p:sp>
          <p:sp>
            <p:nvSpPr>
              <p:cNvPr id="411" name="Google Shape;411;p33"/>
              <p:cNvSpPr/>
              <p:nvPr/>
            </p:nvSpPr>
            <p:spPr>
              <a:xfrm>
                <a:off x="0" y="0"/>
                <a:ext cx="0" cy="1870924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870924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870924"/>
                    </a:lnTo>
                    <a:lnTo>
                      <a:pt x="0" y="1870924"/>
                    </a:lnTo>
                    <a:close/>
                  </a:path>
                </a:pathLst>
              </a:custGeom>
              <a:solidFill>
                <a:srgbClr val="F7AAD6"/>
              </a:solidFill>
              <a:ln>
                <a:noFill/>
              </a:ln>
            </p:spPr>
          </p:sp>
          <p:sp>
            <p:nvSpPr>
              <p:cNvPr id="412" name="Google Shape;412;p33"/>
              <p:cNvSpPr/>
              <p:nvPr/>
            </p:nvSpPr>
            <p:spPr>
              <a:xfrm>
                <a:off x="0" y="2662468"/>
                <a:ext cx="7425086" cy="1870924"/>
              </a:xfrm>
              <a:custGeom>
                <a:avLst/>
                <a:gdLst/>
                <a:ahLst/>
                <a:cxnLst/>
                <a:rect l="l" t="t" r="r" b="b"/>
                <a:pathLst>
                  <a:path w="7425086" h="1870924" extrusionOk="0">
                    <a:moveTo>
                      <a:pt x="0" y="0"/>
                    </a:moveTo>
                    <a:lnTo>
                      <a:pt x="7425086" y="0"/>
                    </a:lnTo>
                    <a:lnTo>
                      <a:pt x="7425086" y="1870924"/>
                    </a:lnTo>
                    <a:lnTo>
                      <a:pt x="0" y="1870924"/>
                    </a:lnTo>
                    <a:close/>
                  </a:path>
                </a:pathLst>
              </a:custGeom>
              <a:solidFill>
                <a:srgbClr val="F7AAD6"/>
              </a:solidFill>
              <a:ln>
                <a:noFill/>
              </a:ln>
            </p:spPr>
          </p:sp>
          <p:sp>
            <p:nvSpPr>
              <p:cNvPr id="413" name="Google Shape;413;p33"/>
              <p:cNvSpPr/>
              <p:nvPr/>
            </p:nvSpPr>
            <p:spPr>
              <a:xfrm>
                <a:off x="0" y="5324937"/>
                <a:ext cx="13920450" cy="1870924"/>
              </a:xfrm>
              <a:custGeom>
                <a:avLst/>
                <a:gdLst/>
                <a:ahLst/>
                <a:cxnLst/>
                <a:rect l="l" t="t" r="r" b="b"/>
                <a:pathLst>
                  <a:path w="13920450" h="1870924" extrusionOk="0">
                    <a:moveTo>
                      <a:pt x="0" y="0"/>
                    </a:moveTo>
                    <a:lnTo>
                      <a:pt x="13920450" y="0"/>
                    </a:lnTo>
                    <a:lnTo>
                      <a:pt x="13920450" y="1870924"/>
                    </a:lnTo>
                    <a:lnTo>
                      <a:pt x="0" y="1870924"/>
                    </a:lnTo>
                    <a:close/>
                  </a:path>
                </a:pathLst>
              </a:custGeom>
              <a:solidFill>
                <a:srgbClr val="F7AAD6"/>
              </a:solidFill>
              <a:ln>
                <a:noFill/>
              </a:ln>
            </p:spPr>
          </p:sp>
        </p:grpSp>
      </p:grpSp>
      <p:sp>
        <p:nvSpPr>
          <p:cNvPr id="414" name="Google Shape;414;p33"/>
          <p:cNvSpPr txBox="1"/>
          <p:nvPr/>
        </p:nvSpPr>
        <p:spPr>
          <a:xfrm>
            <a:off x="1088448" y="7232777"/>
            <a:ext cx="12518433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YOUR TOPIC OR IDEA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pic>
        <p:nvPicPr>
          <p:cNvPr id="415" name="Google Shape;415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184757" y="5941135"/>
            <a:ext cx="5074543" cy="360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0374498">
            <a:off x="15905741" y="842407"/>
            <a:ext cx="2707118" cy="169317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3"/>
          <p:cNvSpPr txBox="1"/>
          <p:nvPr/>
        </p:nvSpPr>
        <p:spPr>
          <a:xfrm>
            <a:off x="1088448" y="8300810"/>
            <a:ext cx="682250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 you want to discuss. 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pic>
        <p:nvPicPr>
          <p:cNvPr id="418" name="Google Shape;418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6989542">
            <a:off x="-4965167" y="6069059"/>
            <a:ext cx="7315200" cy="3351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056940" y="1080373"/>
            <a:ext cx="2174121" cy="209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65714" y="3567186"/>
            <a:ext cx="2174121" cy="209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49165" y="6785294"/>
            <a:ext cx="2174121" cy="209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831618" y="6785294"/>
            <a:ext cx="2174121" cy="209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82262" y="6785294"/>
            <a:ext cx="2174121" cy="209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464715" y="6785294"/>
            <a:ext cx="2174121" cy="209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148166" y="3567186"/>
            <a:ext cx="2174121" cy="209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416541" y="545009"/>
            <a:ext cx="4598593" cy="368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2025963">
            <a:off x="-4267026" y="4281736"/>
            <a:ext cx="7315200" cy="335169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4"/>
          <p:cNvSpPr txBox="1"/>
          <p:nvPr/>
        </p:nvSpPr>
        <p:spPr>
          <a:xfrm>
            <a:off x="1028700" y="964342"/>
            <a:ext cx="59997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 CHART PAGE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33" name="Google Shape;433;p34"/>
          <p:cNvSpPr txBox="1"/>
          <p:nvPr/>
        </p:nvSpPr>
        <p:spPr>
          <a:xfrm>
            <a:off x="8176879" y="3282579"/>
            <a:ext cx="1934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4085653" y="5769392"/>
            <a:ext cx="1934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1769104" y="8987500"/>
            <a:ext cx="1934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9951557" y="8987500"/>
            <a:ext cx="1934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6402201" y="8987500"/>
            <a:ext cx="1934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38" name="Google Shape;438;p34"/>
          <p:cNvSpPr txBox="1"/>
          <p:nvPr/>
        </p:nvSpPr>
        <p:spPr>
          <a:xfrm>
            <a:off x="14584654" y="8987500"/>
            <a:ext cx="1934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39" name="Google Shape;439;p34"/>
          <p:cNvSpPr txBox="1"/>
          <p:nvPr/>
        </p:nvSpPr>
        <p:spPr>
          <a:xfrm>
            <a:off x="12268105" y="5769392"/>
            <a:ext cx="1934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NAME</a:t>
            </a:r>
            <a:endParaRPr lang="en-US" sz="3300" b="0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7596729" y="3748952"/>
            <a:ext cx="309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41" name="Google Shape;441;p34"/>
          <p:cNvSpPr txBox="1"/>
          <p:nvPr/>
        </p:nvSpPr>
        <p:spPr>
          <a:xfrm>
            <a:off x="3505503" y="6235765"/>
            <a:ext cx="309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42" name="Google Shape;442;p34"/>
          <p:cNvSpPr txBox="1"/>
          <p:nvPr/>
        </p:nvSpPr>
        <p:spPr>
          <a:xfrm>
            <a:off x="1188954" y="9452701"/>
            <a:ext cx="309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43" name="Google Shape;443;p34"/>
          <p:cNvSpPr txBox="1"/>
          <p:nvPr/>
        </p:nvSpPr>
        <p:spPr>
          <a:xfrm>
            <a:off x="9371407" y="9452701"/>
            <a:ext cx="309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44" name="Google Shape;444;p34"/>
          <p:cNvSpPr txBox="1"/>
          <p:nvPr/>
        </p:nvSpPr>
        <p:spPr>
          <a:xfrm>
            <a:off x="5822051" y="9452701"/>
            <a:ext cx="309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45" name="Google Shape;445;p34"/>
          <p:cNvSpPr txBox="1"/>
          <p:nvPr/>
        </p:nvSpPr>
        <p:spPr>
          <a:xfrm>
            <a:off x="14004504" y="9452701"/>
            <a:ext cx="309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446" name="Google Shape;446;p34"/>
          <p:cNvSpPr txBox="1"/>
          <p:nvPr/>
        </p:nvSpPr>
        <p:spPr>
          <a:xfrm>
            <a:off x="11687956" y="6235765"/>
            <a:ext cx="309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Title or Position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pic>
        <p:nvPicPr>
          <p:cNvPr id="447" name="Google Shape;447;p34"/>
          <p:cNvPicPr preferRelativeResize="0"/>
          <p:nvPr/>
        </p:nvPicPr>
        <p:blipFill rotWithShape="1">
          <a:blip r:embed="rId4"/>
          <a:srcRect l="769" t="38516" r="86837" b="39452"/>
          <a:stretch>
            <a:fillRect/>
          </a:stretch>
        </p:blipFill>
        <p:spPr>
          <a:xfrm>
            <a:off x="8342238" y="1328188"/>
            <a:ext cx="1603500" cy="160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8" name="Google Shape;448;p34"/>
          <p:cNvPicPr preferRelativeResize="0"/>
          <p:nvPr/>
        </p:nvPicPr>
        <p:blipFill rotWithShape="1">
          <a:blip r:embed="rId4"/>
          <a:srcRect l="15566" t="37798" r="72040" b="40170"/>
          <a:stretch>
            <a:fillRect/>
          </a:stretch>
        </p:blipFill>
        <p:spPr>
          <a:xfrm>
            <a:off x="4252138" y="3814925"/>
            <a:ext cx="1603500" cy="160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 rotWithShape="1">
          <a:blip r:embed="rId4"/>
          <a:srcRect l="29960" t="38516" r="57646" b="39452"/>
          <a:stretch>
            <a:fillRect/>
          </a:stretch>
        </p:blipFill>
        <p:spPr>
          <a:xfrm>
            <a:off x="12432288" y="3814925"/>
            <a:ext cx="1603500" cy="160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 rotWithShape="1">
          <a:blip r:embed="rId4"/>
          <a:srcRect l="43803" t="38516" r="43804" b="39452"/>
          <a:stretch>
            <a:fillRect/>
          </a:stretch>
        </p:blipFill>
        <p:spPr>
          <a:xfrm>
            <a:off x="1934388" y="7033050"/>
            <a:ext cx="1603500" cy="160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1" name="Google Shape;451;p34"/>
          <p:cNvPicPr preferRelativeResize="0"/>
          <p:nvPr/>
        </p:nvPicPr>
        <p:blipFill rotWithShape="1">
          <a:blip r:embed="rId4"/>
          <a:srcRect l="57928" t="38516" r="29679" b="39452"/>
          <a:stretch>
            <a:fillRect/>
          </a:stretch>
        </p:blipFill>
        <p:spPr>
          <a:xfrm>
            <a:off x="6567488" y="7033050"/>
            <a:ext cx="1603500" cy="160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2" name="Google Shape;452;p34"/>
          <p:cNvPicPr preferRelativeResize="0"/>
          <p:nvPr/>
        </p:nvPicPr>
        <p:blipFill rotWithShape="1">
          <a:blip r:embed="rId4"/>
          <a:srcRect l="72861" t="38516" r="14746" b="39452"/>
          <a:stretch>
            <a:fillRect/>
          </a:stretch>
        </p:blipFill>
        <p:spPr>
          <a:xfrm>
            <a:off x="10116925" y="7033050"/>
            <a:ext cx="1603500" cy="160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3" name="Google Shape;453;p34"/>
          <p:cNvPicPr preferRelativeResize="0"/>
          <p:nvPr/>
        </p:nvPicPr>
        <p:blipFill rotWithShape="1">
          <a:blip r:embed="rId4"/>
          <a:srcRect l="86717" t="38516" r="889" b="39452"/>
          <a:stretch>
            <a:fillRect/>
          </a:stretch>
        </p:blipFill>
        <p:spPr>
          <a:xfrm>
            <a:off x="14749950" y="7033050"/>
            <a:ext cx="1603500" cy="160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1"/>
          <a:srcRect l="23288" t="5922" r="23283" b="60214"/>
          <a:stretch>
            <a:fillRect/>
          </a:stretch>
        </p:blipFill>
        <p:spPr>
          <a:xfrm>
            <a:off x="4258700" y="609225"/>
            <a:ext cx="9770602" cy="34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81917" y="4025594"/>
            <a:ext cx="4460400" cy="565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979420">
            <a:off x="1137315" y="1134071"/>
            <a:ext cx="853515" cy="157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3928368">
            <a:off x="16345366" y="2623421"/>
            <a:ext cx="621937" cy="16767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2350889" y="5419335"/>
            <a:ext cx="4726983" cy="369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an agenda here.</a:t>
            </a:r>
            <a:endParaRPr lang="en-US"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an agenda here.</a:t>
            </a:r>
            <a:endParaRPr lang="en-US"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an agenda here.</a:t>
            </a:r>
            <a:endParaRPr lang="en-US"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8154934" y="5427482"/>
            <a:ext cx="4726983" cy="368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an agenda here.</a:t>
            </a:r>
            <a:endParaRPr lang="en-US"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an agenda here.</a:t>
            </a:r>
            <a:endParaRPr lang="en-US"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000000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an agenda here.</a:t>
            </a:r>
            <a:endParaRPr lang="en-US"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4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rgbClr val="000000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5103687" y="1868463"/>
            <a:ext cx="7968729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AN AGENDA PAGE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1303375" y="5180998"/>
            <a:ext cx="853548" cy="363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55C2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1</a:t>
            </a:r>
            <a:endParaRPr lang="en-US" sz="8700" b="0" i="0" u="none" strike="noStrike" cap="none">
              <a:solidFill>
                <a:srgbClr val="55C2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55C2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2</a:t>
            </a:r>
            <a:endParaRPr lang="en-US" sz="8700" b="0" i="0" u="none" strike="noStrike" cap="none">
              <a:solidFill>
                <a:srgbClr val="55C2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55C2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3</a:t>
            </a:r>
            <a:endParaRPr lang="en-US" sz="8700" b="0" i="0" u="none" strike="noStrike" cap="none">
              <a:solidFill>
                <a:srgbClr val="55C2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7107419" y="5179820"/>
            <a:ext cx="853548" cy="363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55C2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4</a:t>
            </a:r>
            <a:endParaRPr lang="en-US" sz="8700" b="0" i="0" u="none" strike="noStrike" cap="none">
              <a:solidFill>
                <a:srgbClr val="55C2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55C2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5</a:t>
            </a:r>
            <a:endParaRPr lang="en-US" sz="8700" b="0" i="0" u="none" strike="noStrike" cap="none">
              <a:solidFill>
                <a:srgbClr val="55C2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 b="0" i="0" u="none" strike="noStrike" cap="none">
                <a:solidFill>
                  <a:srgbClr val="55C2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6</a:t>
            </a:r>
            <a:endParaRPr lang="en-US" sz="8700" b="0" i="0" u="none" strike="noStrike" cap="none">
              <a:solidFill>
                <a:srgbClr val="55C2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1"/>
          <a:srcRect l="52450" t="38968" r="11332" b="40557"/>
          <a:stretch>
            <a:fillRect/>
          </a:stretch>
        </p:blipFill>
        <p:spPr>
          <a:xfrm>
            <a:off x="155825" y="7425325"/>
            <a:ext cx="6623650" cy="21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1"/>
          <a:srcRect l="11713" t="19677" r="59520" b="22784"/>
          <a:stretch>
            <a:fillRect/>
          </a:stretch>
        </p:blipFill>
        <p:spPr>
          <a:xfrm>
            <a:off x="758075" y="435150"/>
            <a:ext cx="5260925" cy="591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2"/>
          <a:srcRect t="167" r="30786" b="167"/>
          <a:stretch>
            <a:fillRect/>
          </a:stretch>
        </p:blipFill>
        <p:spPr>
          <a:xfrm rot="-253428">
            <a:off x="7461095" y="1015313"/>
            <a:ext cx="8258756" cy="793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151593" y="4353764"/>
            <a:ext cx="5892284" cy="530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2028509">
            <a:off x="11459756" y="1650152"/>
            <a:ext cx="4038719" cy="17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13008843" y="6048813"/>
            <a:ext cx="4177784" cy="185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I'm Rain. Welcome to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my education presentation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Follow me at @reallygreatsite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to learn more. 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859328" y="2073402"/>
            <a:ext cx="3058435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HELLO </a:t>
            </a:r>
            <a:endParaRPr lang="en-US" sz="5500" b="1" i="0" u="none" strike="noStrike" cap="none">
              <a:solidFill>
                <a:srgbClr val="E83B2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859328" y="3842398"/>
            <a:ext cx="3058435" cy="926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E83B2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THERE!</a:t>
            </a:r>
            <a:endParaRPr lang="en-US" sz="5500" b="1" i="0" u="none" strike="noStrike" cap="none">
              <a:solidFill>
                <a:srgbClr val="E83B2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1"/>
          <a:srcRect t="33398" b="33397"/>
          <a:stretch>
            <a:fillRect/>
          </a:stretch>
        </p:blipFill>
        <p:spPr>
          <a:xfrm>
            <a:off x="1174047" y="1174047"/>
            <a:ext cx="15939906" cy="793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807178" y="5729268"/>
            <a:ext cx="3958234" cy="413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897" y="283142"/>
            <a:ext cx="4453515" cy="590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440805">
            <a:off x="6134806" y="2429754"/>
            <a:ext cx="6018389" cy="271374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1128003" y="1828554"/>
            <a:ext cx="3269302" cy="113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YOUR</a:t>
            </a:r>
            <a:endParaRPr lang="en-US" sz="3300" b="1" i="0" u="none" strike="noStrike" cap="none">
              <a:solidFill>
                <a:srgbClr val="FFFF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TOPIC OR IDEA</a:t>
            </a:r>
            <a:endParaRPr lang="en-US" sz="3300" b="1" i="0" u="none" strike="noStrike" cap="none">
              <a:solidFill>
                <a:srgbClr val="FFFFFF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258335" y="3332126"/>
            <a:ext cx="29625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 what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you want to discuss. </a:t>
            </a:r>
            <a:endParaRPr lang="en-US" sz="22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 rotWithShape="1">
          <a:blip r:embed="rId1"/>
          <a:srcRect t="31249" b="31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2"/>
          <a:srcRect l="15767" t="4907" r="15767" b="7610"/>
          <a:stretch>
            <a:fillRect/>
          </a:stretch>
        </p:blipFill>
        <p:spPr>
          <a:xfrm>
            <a:off x="2883600" y="504775"/>
            <a:ext cx="12520800" cy="899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4076090" y="2613927"/>
            <a:ext cx="10135800" cy="3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AN ORIGINAL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STATEMENT OR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INSPIRING QUOTE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4394" y="5292233"/>
            <a:ext cx="4529563" cy="434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2617474">
            <a:off x="545880" y="2221370"/>
            <a:ext cx="2632378" cy="53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436099" y="3940079"/>
            <a:ext cx="2267315" cy="190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5706846" y="7006919"/>
            <a:ext cx="687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Include a credit, citation, or supporting message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15325" y="3846879"/>
            <a:ext cx="3457350" cy="441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2"/>
          <a:srcRect l="27217" r="27217"/>
          <a:stretch>
            <a:fillRect/>
          </a:stretch>
        </p:blipFill>
        <p:spPr>
          <a:xfrm>
            <a:off x="8154102" y="4615257"/>
            <a:ext cx="1979796" cy="29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32253" y="3846879"/>
            <a:ext cx="3457350" cy="441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3"/>
          <a:srcRect l="27204" r="27203"/>
          <a:stretch>
            <a:fillRect/>
          </a:stretch>
        </p:blipFill>
        <p:spPr>
          <a:xfrm>
            <a:off x="1971031" y="4615257"/>
            <a:ext cx="1979796" cy="29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323713" y="3846879"/>
            <a:ext cx="3457350" cy="441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 rotWithShape="1">
          <a:blip r:embed="rId4"/>
          <a:srcRect l="27247" r="27247"/>
          <a:stretch>
            <a:fillRect/>
          </a:stretch>
        </p:blipFill>
        <p:spPr>
          <a:xfrm>
            <a:off x="14062490" y="4615257"/>
            <a:ext cx="1979796" cy="29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090700" y="4730426"/>
            <a:ext cx="1909982" cy="231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rot="1008947">
            <a:off x="597829" y="6141751"/>
            <a:ext cx="1504668" cy="184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 rot="10478299">
            <a:off x="4740921" y="4047550"/>
            <a:ext cx="790660" cy="113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 rot="3536406">
            <a:off x="5805897" y="7104705"/>
            <a:ext cx="1231912" cy="82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598132" y="999490"/>
            <a:ext cx="17091736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ABOUT THE SETTING OF THIS BOOK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2760325" y="3120800"/>
            <a:ext cx="4584125" cy="4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 MAIN POINT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6851938" y="3120800"/>
            <a:ext cx="4584125" cy="4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 MAIN POINT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668866" y="3120800"/>
            <a:ext cx="4584125" cy="4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ADD A MAIN POINT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12760325" y="8499856"/>
            <a:ext cx="4584125" cy="76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Briefly elaborate 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 to discuss.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6851938" y="8499856"/>
            <a:ext cx="4584125" cy="76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Briefly elaborate 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 to discuss.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668866" y="8499856"/>
            <a:ext cx="4584125" cy="76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Briefly elaborate 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 to discuss.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/>
          <p:cNvPicPr preferRelativeResize="0"/>
          <p:nvPr/>
        </p:nvPicPr>
        <p:blipFill rotWithShape="1">
          <a:blip r:embed="rId1"/>
          <a:srcRect l="34937" t="27833" r="34985" b="32741"/>
          <a:stretch>
            <a:fillRect/>
          </a:stretch>
        </p:blipFill>
        <p:spPr>
          <a:xfrm>
            <a:off x="12056451" y="4916925"/>
            <a:ext cx="5500325" cy="40556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20"/>
          <p:cNvGraphicFramePr/>
          <p:nvPr/>
        </p:nvGraphicFramePr>
        <p:xfrm>
          <a:off x="1521865" y="3163073"/>
          <a:ext cx="9814400" cy="5809500"/>
        </p:xfrm>
        <a:graphic>
          <a:graphicData uri="http://schemas.openxmlformats.org/drawingml/2006/table">
            <a:tbl>
              <a:tblPr>
                <a:noFill/>
                <a:tableStyleId>{78C45D68-4ADA-4868-9B6F-79D4B927C1EA}</a:tableStyleId>
              </a:tblPr>
              <a:tblGrid>
                <a:gridCol w="3271250"/>
                <a:gridCol w="6543150"/>
              </a:tblGrid>
              <a:tr h="116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Book Title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D3D2"/>
                    </a:solidFill>
                  </a:tcPr>
                </a:tc>
              </a:tr>
              <a:tr h="116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Author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D3D2"/>
                    </a:solidFill>
                  </a:tcPr>
                </a:tc>
              </a:tr>
              <a:tr h="116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Main Characters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D3D2"/>
                    </a:solidFill>
                  </a:tcPr>
                </a:tc>
              </a:tr>
              <a:tr h="116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Story Setting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D3D2"/>
                    </a:solidFill>
                  </a:tcPr>
                </a:tc>
              </a:tr>
              <a:tr h="116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 u="none" strike="noStrike" cap="none">
                          <a:solidFill>
                            <a:srgbClr val="000000"/>
                          </a:solidFill>
                          <a:latin typeface="Lilita One" panose="02000000000000000000"/>
                          <a:ea typeface="Lilita One" panose="02000000000000000000"/>
                          <a:cs typeface="Lilita One" panose="02000000000000000000"/>
                          <a:sym typeface="Lilita One" panose="02000000000000000000"/>
                        </a:rPr>
                        <a:t>Story Summary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strike="noStrike" cap="none">
                          <a:solidFill>
                            <a:srgbClr val="000000"/>
                          </a:solidFill>
                          <a:latin typeface="Lato" panose="020F0802020204030203"/>
                          <a:ea typeface="Lato" panose="020F0802020204030203"/>
                          <a:cs typeface="Lato" panose="020F0802020204030203"/>
                          <a:sym typeface="Lato" panose="020F0802020204030203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47625" cap="flat" cmpd="sng">
                      <a:solidFill>
                        <a:srgbClr val="E6EF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D3D2"/>
                    </a:solidFill>
                  </a:tcPr>
                </a:tc>
              </a:tr>
            </a:tbl>
          </a:graphicData>
        </a:graphic>
      </p:graphicFrame>
      <p:pic>
        <p:nvPicPr>
          <p:cNvPr id="190" name="Google Shape;190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5729609">
            <a:off x="13438006" y="-128854"/>
            <a:ext cx="5436612" cy="293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2622266">
            <a:off x="12645291" y="4469140"/>
            <a:ext cx="568375" cy="104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3286143">
            <a:off x="15652123" y="4428319"/>
            <a:ext cx="568375" cy="104901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857250" y="1298138"/>
            <a:ext cx="11038332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WRITE YOUR TOPIC OR IDEA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FF4"/>
        </a:solidFill>
        <a:effectLst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/>
        </p:nvSpPr>
        <p:spPr>
          <a:xfrm>
            <a:off x="2795123" y="1103376"/>
            <a:ext cx="12697754" cy="92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1B50ED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ABOUT THE STORY</a:t>
            </a:r>
            <a:endParaRPr lang="en-US" sz="5500" b="1" i="0" u="none" strike="noStrike" cap="none">
              <a:solidFill>
                <a:srgbClr val="1B50ED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3649" y="687001"/>
            <a:ext cx="1824878" cy="253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848257" y="553755"/>
            <a:ext cx="2884970" cy="280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19267" y="4012667"/>
            <a:ext cx="3649465" cy="33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85603" y="3992251"/>
            <a:ext cx="3649465" cy="33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166278" y="4012667"/>
            <a:ext cx="3649465" cy="33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021580" y="7594685"/>
            <a:ext cx="3887532" cy="13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200234" y="7594685"/>
            <a:ext cx="3887532" cy="13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047245" y="7594685"/>
            <a:ext cx="3887532" cy="13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-3334247">
            <a:off x="3916751" y="4579685"/>
            <a:ext cx="385861" cy="22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3174310" y="4894992"/>
            <a:ext cx="1723380" cy="147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689302" y="4991686"/>
            <a:ext cx="999375" cy="145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 rot="-2608181">
            <a:off x="15744357" y="8951158"/>
            <a:ext cx="3331651" cy="112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 rot="2700000">
            <a:off x="-1468210" y="3959688"/>
            <a:ext cx="3874396" cy="2063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2111560" y="7810904"/>
            <a:ext cx="379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to discuss.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7290213" y="7810890"/>
            <a:ext cx="379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to discuss.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2087792" y="3196327"/>
            <a:ext cx="4418394" cy="4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BEGINNING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2635144" y="3196327"/>
            <a:ext cx="2711734" cy="4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END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6934803" y="3196327"/>
            <a:ext cx="4418394" cy="46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5F2E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MIDDLE</a:t>
            </a:r>
            <a:endParaRPr lang="en-US" sz="3300" b="0" i="0" u="none" strike="noStrike" cap="none">
              <a:solidFill>
                <a:srgbClr val="FF5F2E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12137138" y="7810890"/>
            <a:ext cx="3797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Elaborate on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what you want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Lato" panose="020F0802020204030203"/>
                <a:ea typeface="Lato" panose="020F0802020204030203"/>
                <a:cs typeface="Lato" panose="020F0802020204030203"/>
                <a:sym typeface="Lato" panose="020F0802020204030203"/>
              </a:rPr>
              <a:t>to discuss.</a:t>
            </a:r>
            <a:endParaRPr lang="en-US" sz="2300" b="0" i="0" u="none" strike="noStrike" cap="none">
              <a:solidFill>
                <a:srgbClr val="000000"/>
              </a:solidFill>
              <a:latin typeface="Lato" panose="020F0802020204030203"/>
              <a:ea typeface="Lato" panose="020F0802020204030203"/>
              <a:cs typeface="Lato" panose="020F0802020204030203"/>
              <a:sym typeface="Lato" panose="020F08020202040302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3594</Words>
  <Application>WPS 表格</Application>
  <PresentationFormat/>
  <Paragraphs>389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Arial</vt:lpstr>
      <vt:lpstr>Calibri</vt:lpstr>
      <vt:lpstr>Helvetica Neue</vt:lpstr>
      <vt:lpstr>Lilita One</vt:lpstr>
      <vt:lpstr>Lato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-v-</cp:lastModifiedBy>
  <cp:revision>1</cp:revision>
  <dcterms:created xsi:type="dcterms:W3CDTF">2023-07-18T20:27:35Z</dcterms:created>
  <dcterms:modified xsi:type="dcterms:W3CDTF">2023-07-18T20:27:35Z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9BB9B3020ED7063BB7F5B66428F85C13_42</vt:lpwstr>
  </property>
  <property fmtid="{D5CDD505-2E9C-101B-9397-08002B2CF9AE}" pid="3" name="KSOProductBuildVer">
    <vt:lpwstr>2052-5.5.1.7991</vt:lpwstr>
  </property>
</Properties>
</file>